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0"/>
  </p:notesMasterIdLst>
  <p:sldIdLst>
    <p:sldId id="275" r:id="rId2"/>
    <p:sldId id="276" r:id="rId3"/>
    <p:sldId id="277" r:id="rId4"/>
    <p:sldId id="278" r:id="rId5"/>
    <p:sldId id="279" r:id="rId6"/>
    <p:sldId id="261" r:id="rId7"/>
    <p:sldId id="281" r:id="rId8"/>
    <p:sldId id="280" r:id="rId9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8" autoAdjust="0"/>
    <p:restoredTop sz="94650" autoAdjust="0"/>
  </p:normalViewPr>
  <p:slideViewPr>
    <p:cSldViewPr snapToGrid="0">
      <p:cViewPr varScale="1">
        <p:scale>
          <a:sx n="114" d="100"/>
          <a:sy n="114" d="100"/>
        </p:scale>
        <p:origin x="160" y="840"/>
      </p:cViewPr>
      <p:guideLst/>
    </p:cSldViewPr>
  </p:slideViewPr>
  <p:outlineViewPr>
    <p:cViewPr>
      <p:scale>
        <a:sx n="33" d="100"/>
        <a:sy n="33" d="100"/>
      </p:scale>
      <p:origin x="0" y="-387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432F6-FFE4-4C35-9DA4-74E6C2DF42B7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61F58-E6FA-4D2B-97FA-5B759F27B10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14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90E526-20A8-4C35-BC3F-3CE77854AD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599" y="2258478"/>
            <a:ext cx="8374921" cy="552655"/>
          </a:xfrm>
        </p:spPr>
        <p:txBody>
          <a:bodyPr wrap="none" anchor="ctr" anchorCtr="0"/>
          <a:lstStyle>
            <a:lvl1pPr algn="ctr">
              <a:defRPr sz="5100"/>
            </a:lvl1pPr>
          </a:lstStyle>
          <a:p>
            <a:r>
              <a:rPr lang="nl-NL" dirty="0"/>
              <a:t>Titel van </a:t>
            </a:r>
            <a:r>
              <a:rPr lang="nl-NL"/>
              <a:t>de presentatie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E815CA6-7A5D-4D53-BDD9-1FAAA93193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599" y="2857568"/>
            <a:ext cx="8374921" cy="676207"/>
          </a:xfrm>
        </p:spPr>
        <p:txBody>
          <a:bodyPr wrap="square" anchor="t" anchorCtr="0"/>
          <a:lstStyle>
            <a:lvl1pPr marL="0" indent="0" algn="ctr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over </a:t>
            </a:r>
            <a:r>
              <a:rPr lang="nl-NL"/>
              <a:t>één regel</a:t>
            </a:r>
            <a:endParaRPr lang="nl-NL" dirty="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E74C85AF-C0CF-474B-A8F2-4BAF7A1CFA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6680" y="4524170"/>
            <a:ext cx="943200" cy="534481"/>
          </a:xfrm>
          <a:prstGeom prst="rect">
            <a:avLst/>
          </a:prstGeom>
        </p:spPr>
      </p:pic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887A987A-7CD4-4639-A11D-1D029ADB14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8078" y="3658073"/>
            <a:ext cx="8374921" cy="358589"/>
          </a:xfrm>
        </p:spPr>
        <p:txBody>
          <a:bodyPr/>
          <a:lstStyle>
            <a:lvl1pPr algn="ctr">
              <a:defRPr sz="1200"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nl-NL" dirty="0"/>
              <a:t>Bijvoorbeeld naam presentator en/of datum</a:t>
            </a:r>
          </a:p>
        </p:txBody>
      </p:sp>
      <p:grpSp>
        <p:nvGrpSpPr>
          <p:cNvPr id="24" name="Graphic 4">
            <a:extLst>
              <a:ext uri="{FF2B5EF4-FFF2-40B4-BE49-F238E27FC236}">
                <a16:creationId xmlns:a16="http://schemas.microsoft.com/office/drawing/2014/main" id="{1AE4FFC4-78CC-4407-9B86-A094B053A77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91219" y="231596"/>
            <a:ext cx="734400" cy="641689"/>
            <a:chOff x="4184331" y="2333625"/>
            <a:chExt cx="769620" cy="672464"/>
          </a:xfrm>
          <a:solidFill>
            <a:srgbClr val="000000"/>
          </a:solidFill>
        </p:grpSpPr>
        <p:grpSp>
          <p:nvGrpSpPr>
            <p:cNvPr id="25" name="Graphic 4">
              <a:extLst>
                <a:ext uri="{FF2B5EF4-FFF2-40B4-BE49-F238E27FC236}">
                  <a16:creationId xmlns:a16="http://schemas.microsoft.com/office/drawing/2014/main" id="{08B62AF2-9EE5-48C7-83FE-CF9527457C65}"/>
                </a:ext>
              </a:extLst>
            </p:cNvPr>
            <p:cNvGrpSpPr/>
            <p:nvPr/>
          </p:nvGrpSpPr>
          <p:grpSpPr>
            <a:xfrm>
              <a:off x="4184331" y="2813685"/>
              <a:ext cx="769620" cy="192404"/>
              <a:chOff x="4184331" y="2813685"/>
              <a:chExt cx="769620" cy="192404"/>
            </a:xfrm>
            <a:solidFill>
              <a:srgbClr val="000000"/>
            </a:solidFill>
          </p:grpSpPr>
          <p:sp>
            <p:nvSpPr>
              <p:cNvPr id="27" name="Vrije vorm: vorm 26">
                <a:extLst>
                  <a:ext uri="{FF2B5EF4-FFF2-40B4-BE49-F238E27FC236}">
                    <a16:creationId xmlns:a16="http://schemas.microsoft.com/office/drawing/2014/main" id="{E407A957-8BA2-4B4B-A64E-AB4535DCAFD9}"/>
                  </a:ext>
                </a:extLst>
              </p:cNvPr>
              <p:cNvSpPr/>
              <p:nvPr/>
            </p:nvSpPr>
            <p:spPr>
              <a:xfrm>
                <a:off x="4427219" y="2847975"/>
                <a:ext cx="100964" cy="116204"/>
              </a:xfrm>
              <a:custGeom>
                <a:avLst/>
                <a:gdLst>
                  <a:gd name="connsiteX0" fmla="*/ 60007 w 100964"/>
                  <a:gd name="connsiteY0" fmla="*/ 0 h 116204"/>
                  <a:gd name="connsiteX1" fmla="*/ 31432 w 100964"/>
                  <a:gd name="connsiteY1" fmla="*/ 8573 h 116204"/>
                  <a:gd name="connsiteX2" fmla="*/ 23813 w 100964"/>
                  <a:gd name="connsiteY2" fmla="*/ 21908 h 116204"/>
                  <a:gd name="connsiteX3" fmla="*/ 23813 w 100964"/>
                  <a:gd name="connsiteY3" fmla="*/ 2858 h 116204"/>
                  <a:gd name="connsiteX4" fmla="*/ 0 w 100964"/>
                  <a:gd name="connsiteY4" fmla="*/ 2858 h 116204"/>
                  <a:gd name="connsiteX5" fmla="*/ 0 w 100964"/>
                  <a:gd name="connsiteY5" fmla="*/ 116205 h 116204"/>
                  <a:gd name="connsiteX6" fmla="*/ 23813 w 100964"/>
                  <a:gd name="connsiteY6" fmla="*/ 116205 h 116204"/>
                  <a:gd name="connsiteX7" fmla="*/ 23813 w 100964"/>
                  <a:gd name="connsiteY7" fmla="*/ 65723 h 116204"/>
                  <a:gd name="connsiteX8" fmla="*/ 53340 w 100964"/>
                  <a:gd name="connsiteY8" fmla="*/ 17145 h 116204"/>
                  <a:gd name="connsiteX9" fmla="*/ 77152 w 100964"/>
                  <a:gd name="connsiteY9" fmla="*/ 39052 h 116204"/>
                  <a:gd name="connsiteX10" fmla="*/ 77152 w 100964"/>
                  <a:gd name="connsiteY10" fmla="*/ 55245 h 116204"/>
                  <a:gd name="connsiteX11" fmla="*/ 77152 w 100964"/>
                  <a:gd name="connsiteY11" fmla="*/ 116205 h 116204"/>
                  <a:gd name="connsiteX12" fmla="*/ 100965 w 100964"/>
                  <a:gd name="connsiteY12" fmla="*/ 116205 h 116204"/>
                  <a:gd name="connsiteX13" fmla="*/ 100965 w 100964"/>
                  <a:gd name="connsiteY13" fmla="*/ 52388 h 116204"/>
                  <a:gd name="connsiteX14" fmla="*/ 100013 w 100964"/>
                  <a:gd name="connsiteY14" fmla="*/ 32385 h 116204"/>
                  <a:gd name="connsiteX15" fmla="*/ 60007 w 100964"/>
                  <a:gd name="connsiteY15" fmla="*/ 0 h 11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964" h="116204">
                    <a:moveTo>
                      <a:pt x="60007" y="0"/>
                    </a:moveTo>
                    <a:cubicBezTo>
                      <a:pt x="48577" y="0"/>
                      <a:pt x="40005" y="1905"/>
                      <a:pt x="31432" y="8573"/>
                    </a:cubicBezTo>
                    <a:lnTo>
                      <a:pt x="23813" y="21908"/>
                    </a:lnTo>
                    <a:lnTo>
                      <a:pt x="23813" y="2858"/>
                    </a:lnTo>
                    <a:lnTo>
                      <a:pt x="0" y="2858"/>
                    </a:lnTo>
                    <a:lnTo>
                      <a:pt x="0" y="116205"/>
                    </a:lnTo>
                    <a:lnTo>
                      <a:pt x="23813" y="116205"/>
                    </a:lnTo>
                    <a:lnTo>
                      <a:pt x="23813" y="65723"/>
                    </a:lnTo>
                    <a:cubicBezTo>
                      <a:pt x="23813" y="30480"/>
                      <a:pt x="37147" y="17145"/>
                      <a:pt x="53340" y="17145"/>
                    </a:cubicBezTo>
                    <a:cubicBezTo>
                      <a:pt x="69532" y="17145"/>
                      <a:pt x="76200" y="25717"/>
                      <a:pt x="77152" y="39052"/>
                    </a:cubicBezTo>
                    <a:cubicBezTo>
                      <a:pt x="77152" y="44767"/>
                      <a:pt x="77152" y="49530"/>
                      <a:pt x="77152" y="55245"/>
                    </a:cubicBezTo>
                    <a:lnTo>
                      <a:pt x="77152" y="116205"/>
                    </a:lnTo>
                    <a:lnTo>
                      <a:pt x="100965" y="116205"/>
                    </a:lnTo>
                    <a:lnTo>
                      <a:pt x="100965" y="52388"/>
                    </a:lnTo>
                    <a:cubicBezTo>
                      <a:pt x="100965" y="42863"/>
                      <a:pt x="100965" y="38100"/>
                      <a:pt x="100013" y="32385"/>
                    </a:cubicBezTo>
                    <a:cubicBezTo>
                      <a:pt x="98107" y="12383"/>
                      <a:pt x="84772" y="0"/>
                      <a:pt x="600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" name="Vrije vorm: vorm 27">
                <a:extLst>
                  <a:ext uri="{FF2B5EF4-FFF2-40B4-BE49-F238E27FC236}">
                    <a16:creationId xmlns:a16="http://schemas.microsoft.com/office/drawing/2014/main" id="{9A5E086C-5E0F-498B-AF99-AD9036B3F7F9}"/>
                  </a:ext>
                </a:extLst>
              </p:cNvPr>
              <p:cNvSpPr/>
              <p:nvPr/>
            </p:nvSpPr>
            <p:spPr>
              <a:xfrm>
                <a:off x="4545329" y="2847975"/>
                <a:ext cx="112395" cy="158114"/>
              </a:xfrm>
              <a:custGeom>
                <a:avLst/>
                <a:gdLst>
                  <a:gd name="connsiteX0" fmla="*/ 88583 w 112395"/>
                  <a:gd name="connsiteY0" fmla="*/ 18098 h 158114"/>
                  <a:gd name="connsiteX1" fmla="*/ 80963 w 112395"/>
                  <a:gd name="connsiteY1" fmla="*/ 6667 h 158114"/>
                  <a:gd name="connsiteX2" fmla="*/ 54293 w 112395"/>
                  <a:gd name="connsiteY2" fmla="*/ 0 h 158114"/>
                  <a:gd name="connsiteX3" fmla="*/ 0 w 112395"/>
                  <a:gd name="connsiteY3" fmla="*/ 60960 h 158114"/>
                  <a:gd name="connsiteX4" fmla="*/ 50483 w 112395"/>
                  <a:gd name="connsiteY4" fmla="*/ 119063 h 158114"/>
                  <a:gd name="connsiteX5" fmla="*/ 80010 w 112395"/>
                  <a:gd name="connsiteY5" fmla="*/ 110490 h 158114"/>
                  <a:gd name="connsiteX6" fmla="*/ 88583 w 112395"/>
                  <a:gd name="connsiteY6" fmla="*/ 98108 h 158114"/>
                  <a:gd name="connsiteX7" fmla="*/ 88583 w 112395"/>
                  <a:gd name="connsiteY7" fmla="*/ 158115 h 158114"/>
                  <a:gd name="connsiteX8" fmla="*/ 112395 w 112395"/>
                  <a:gd name="connsiteY8" fmla="*/ 158115 h 158114"/>
                  <a:gd name="connsiteX9" fmla="*/ 112395 w 112395"/>
                  <a:gd name="connsiteY9" fmla="*/ 2858 h 158114"/>
                  <a:gd name="connsiteX10" fmla="*/ 88583 w 112395"/>
                  <a:gd name="connsiteY10" fmla="*/ 2858 h 158114"/>
                  <a:gd name="connsiteX11" fmla="*/ 88583 w 112395"/>
                  <a:gd name="connsiteY11" fmla="*/ 18098 h 158114"/>
                  <a:gd name="connsiteX12" fmla="*/ 88583 w 112395"/>
                  <a:gd name="connsiteY12" fmla="*/ 60960 h 158114"/>
                  <a:gd name="connsiteX13" fmla="*/ 56198 w 112395"/>
                  <a:gd name="connsiteY13" fmla="*/ 101917 h 158114"/>
                  <a:gd name="connsiteX14" fmla="*/ 24765 w 112395"/>
                  <a:gd name="connsiteY14" fmla="*/ 59055 h 158114"/>
                  <a:gd name="connsiteX15" fmla="*/ 57150 w 112395"/>
                  <a:gd name="connsiteY15" fmla="*/ 17145 h 158114"/>
                  <a:gd name="connsiteX16" fmla="*/ 88583 w 112395"/>
                  <a:gd name="connsiteY16" fmla="*/ 55245 h 158114"/>
                  <a:gd name="connsiteX17" fmla="*/ 88583 w 112395"/>
                  <a:gd name="connsiteY17" fmla="*/ 60960 h 158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2395" h="158114">
                    <a:moveTo>
                      <a:pt x="88583" y="18098"/>
                    </a:moveTo>
                    <a:lnTo>
                      <a:pt x="80963" y="6667"/>
                    </a:lnTo>
                    <a:cubicBezTo>
                      <a:pt x="75248" y="1905"/>
                      <a:pt x="63818" y="0"/>
                      <a:pt x="54293" y="0"/>
                    </a:cubicBezTo>
                    <a:cubicBezTo>
                      <a:pt x="24765" y="0"/>
                      <a:pt x="0" y="20002"/>
                      <a:pt x="0" y="60960"/>
                    </a:cubicBezTo>
                    <a:cubicBezTo>
                      <a:pt x="0" y="94298"/>
                      <a:pt x="18098" y="119063"/>
                      <a:pt x="50483" y="119063"/>
                    </a:cubicBezTo>
                    <a:cubicBezTo>
                      <a:pt x="61913" y="119063"/>
                      <a:pt x="73343" y="115252"/>
                      <a:pt x="80010" y="110490"/>
                    </a:cubicBezTo>
                    <a:lnTo>
                      <a:pt x="88583" y="98108"/>
                    </a:lnTo>
                    <a:lnTo>
                      <a:pt x="88583" y="158115"/>
                    </a:lnTo>
                    <a:lnTo>
                      <a:pt x="112395" y="158115"/>
                    </a:lnTo>
                    <a:lnTo>
                      <a:pt x="112395" y="2858"/>
                    </a:lnTo>
                    <a:lnTo>
                      <a:pt x="88583" y="2858"/>
                    </a:lnTo>
                    <a:lnTo>
                      <a:pt x="88583" y="18098"/>
                    </a:lnTo>
                    <a:close/>
                    <a:moveTo>
                      <a:pt x="88583" y="60960"/>
                    </a:moveTo>
                    <a:cubicBezTo>
                      <a:pt x="88583" y="91440"/>
                      <a:pt x="73343" y="101917"/>
                      <a:pt x="56198" y="101917"/>
                    </a:cubicBezTo>
                    <a:cubicBezTo>
                      <a:pt x="36195" y="101917"/>
                      <a:pt x="24765" y="83820"/>
                      <a:pt x="24765" y="59055"/>
                    </a:cubicBezTo>
                    <a:cubicBezTo>
                      <a:pt x="24765" y="31433"/>
                      <a:pt x="39053" y="17145"/>
                      <a:pt x="57150" y="17145"/>
                    </a:cubicBezTo>
                    <a:cubicBezTo>
                      <a:pt x="72390" y="17145"/>
                      <a:pt x="88583" y="27623"/>
                      <a:pt x="88583" y="55245"/>
                    </a:cubicBezTo>
                    <a:lnTo>
                      <a:pt x="88583" y="6096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" name="Vrije vorm: vorm 28">
                <a:extLst>
                  <a:ext uri="{FF2B5EF4-FFF2-40B4-BE49-F238E27FC236}">
                    <a16:creationId xmlns:a16="http://schemas.microsoft.com/office/drawing/2014/main" id="{D19C8738-1DBF-44AE-BB95-2ACF58490970}"/>
                  </a:ext>
                </a:extLst>
              </p:cNvPr>
              <p:cNvSpPr/>
              <p:nvPr/>
            </p:nvSpPr>
            <p:spPr>
              <a:xfrm>
                <a:off x="4681537" y="2850832"/>
                <a:ext cx="100012" cy="117157"/>
              </a:xfrm>
              <a:custGeom>
                <a:avLst/>
                <a:gdLst>
                  <a:gd name="connsiteX0" fmla="*/ 76200 w 100012"/>
                  <a:gd name="connsiteY0" fmla="*/ 53340 h 117157"/>
                  <a:gd name="connsiteX1" fmla="*/ 47625 w 100012"/>
                  <a:gd name="connsiteY1" fmla="*/ 99060 h 117157"/>
                  <a:gd name="connsiteX2" fmla="*/ 23813 w 100012"/>
                  <a:gd name="connsiteY2" fmla="*/ 79057 h 117157"/>
                  <a:gd name="connsiteX3" fmla="*/ 22860 w 100012"/>
                  <a:gd name="connsiteY3" fmla="*/ 63817 h 117157"/>
                  <a:gd name="connsiteX4" fmla="*/ 22860 w 100012"/>
                  <a:gd name="connsiteY4" fmla="*/ 952 h 117157"/>
                  <a:gd name="connsiteX5" fmla="*/ 0 w 100012"/>
                  <a:gd name="connsiteY5" fmla="*/ 952 h 117157"/>
                  <a:gd name="connsiteX6" fmla="*/ 0 w 100012"/>
                  <a:gd name="connsiteY6" fmla="*/ 68580 h 117157"/>
                  <a:gd name="connsiteX7" fmla="*/ 952 w 100012"/>
                  <a:gd name="connsiteY7" fmla="*/ 88582 h 117157"/>
                  <a:gd name="connsiteX8" fmla="*/ 40958 w 100012"/>
                  <a:gd name="connsiteY8" fmla="*/ 117157 h 117157"/>
                  <a:gd name="connsiteX9" fmla="*/ 69533 w 100012"/>
                  <a:gd name="connsiteY9" fmla="*/ 108585 h 117157"/>
                  <a:gd name="connsiteX10" fmla="*/ 77152 w 100012"/>
                  <a:gd name="connsiteY10" fmla="*/ 94297 h 117157"/>
                  <a:gd name="connsiteX11" fmla="*/ 77152 w 100012"/>
                  <a:gd name="connsiteY11" fmla="*/ 113347 h 117157"/>
                  <a:gd name="connsiteX12" fmla="*/ 100013 w 100012"/>
                  <a:gd name="connsiteY12" fmla="*/ 113347 h 117157"/>
                  <a:gd name="connsiteX13" fmla="*/ 100013 w 100012"/>
                  <a:gd name="connsiteY13" fmla="*/ 0 h 117157"/>
                  <a:gd name="connsiteX14" fmla="*/ 76200 w 100012"/>
                  <a:gd name="connsiteY14" fmla="*/ 0 h 117157"/>
                  <a:gd name="connsiteX15" fmla="*/ 76200 w 100012"/>
                  <a:gd name="connsiteY15" fmla="*/ 53340 h 11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012" h="117157">
                    <a:moveTo>
                      <a:pt x="76200" y="53340"/>
                    </a:moveTo>
                    <a:cubicBezTo>
                      <a:pt x="76200" y="85725"/>
                      <a:pt x="63817" y="99060"/>
                      <a:pt x="47625" y="99060"/>
                    </a:cubicBezTo>
                    <a:cubicBezTo>
                      <a:pt x="33338" y="99060"/>
                      <a:pt x="24765" y="91440"/>
                      <a:pt x="23813" y="79057"/>
                    </a:cubicBezTo>
                    <a:cubicBezTo>
                      <a:pt x="22860" y="73342"/>
                      <a:pt x="22860" y="66675"/>
                      <a:pt x="22860" y="63817"/>
                    </a:cubicBezTo>
                    <a:lnTo>
                      <a:pt x="22860" y="952"/>
                    </a:lnTo>
                    <a:lnTo>
                      <a:pt x="0" y="952"/>
                    </a:lnTo>
                    <a:lnTo>
                      <a:pt x="0" y="68580"/>
                    </a:lnTo>
                    <a:cubicBezTo>
                      <a:pt x="0" y="78105"/>
                      <a:pt x="0" y="82867"/>
                      <a:pt x="952" y="88582"/>
                    </a:cubicBezTo>
                    <a:cubicBezTo>
                      <a:pt x="3810" y="103822"/>
                      <a:pt x="17145" y="117157"/>
                      <a:pt x="40958" y="117157"/>
                    </a:cubicBezTo>
                    <a:cubicBezTo>
                      <a:pt x="52388" y="117157"/>
                      <a:pt x="60960" y="115252"/>
                      <a:pt x="69533" y="108585"/>
                    </a:cubicBezTo>
                    <a:lnTo>
                      <a:pt x="77152" y="94297"/>
                    </a:lnTo>
                    <a:lnTo>
                      <a:pt x="77152" y="113347"/>
                    </a:lnTo>
                    <a:lnTo>
                      <a:pt x="100013" y="113347"/>
                    </a:lnTo>
                    <a:lnTo>
                      <a:pt x="100013" y="0"/>
                    </a:lnTo>
                    <a:lnTo>
                      <a:pt x="76200" y="0"/>
                    </a:lnTo>
                    <a:lnTo>
                      <a:pt x="76200" y="53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30" name="Graphic 4">
                <a:extLst>
                  <a:ext uri="{FF2B5EF4-FFF2-40B4-BE49-F238E27FC236}">
                    <a16:creationId xmlns:a16="http://schemas.microsoft.com/office/drawing/2014/main" id="{C6F28D95-2B7A-4983-B7B9-6308A8F7EA10}"/>
                  </a:ext>
                </a:extLst>
              </p:cNvPr>
              <p:cNvGrpSpPr/>
              <p:nvPr/>
            </p:nvGrpSpPr>
            <p:grpSpPr>
              <a:xfrm>
                <a:off x="4805362" y="2813685"/>
                <a:ext cx="23812" cy="150494"/>
                <a:chOff x="4805362" y="2813685"/>
                <a:chExt cx="23812" cy="150494"/>
              </a:xfrm>
              <a:solidFill>
                <a:srgbClr val="000000"/>
              </a:solidFill>
            </p:grpSpPr>
            <p:sp>
              <p:nvSpPr>
                <p:cNvPr id="34" name="Vrije vorm: vorm 33">
                  <a:extLst>
                    <a:ext uri="{FF2B5EF4-FFF2-40B4-BE49-F238E27FC236}">
                      <a16:creationId xmlns:a16="http://schemas.microsoft.com/office/drawing/2014/main" id="{5C97E466-F871-4AA6-9805-C34F2C0C3A51}"/>
                    </a:ext>
                  </a:extLst>
                </p:cNvPr>
                <p:cNvSpPr/>
                <p:nvPr/>
              </p:nvSpPr>
              <p:spPr>
                <a:xfrm>
                  <a:off x="4805362" y="2813685"/>
                  <a:ext cx="23812" cy="20955"/>
                </a:xfrm>
                <a:custGeom>
                  <a:avLst/>
                  <a:gdLst>
                    <a:gd name="connsiteX0" fmla="*/ 0 w 23812"/>
                    <a:gd name="connsiteY0" fmla="*/ 0 h 20955"/>
                    <a:gd name="connsiteX1" fmla="*/ 23813 w 23812"/>
                    <a:gd name="connsiteY1" fmla="*/ 0 h 20955"/>
                    <a:gd name="connsiteX2" fmla="*/ 23813 w 23812"/>
                    <a:gd name="connsiteY2" fmla="*/ 20955 h 20955"/>
                    <a:gd name="connsiteX3" fmla="*/ 0 w 23812"/>
                    <a:gd name="connsiteY3" fmla="*/ 20955 h 20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2" h="20955">
                      <a:moveTo>
                        <a:pt x="0" y="0"/>
                      </a:moveTo>
                      <a:lnTo>
                        <a:pt x="23813" y="0"/>
                      </a:lnTo>
                      <a:lnTo>
                        <a:pt x="23813" y="20955"/>
                      </a:lnTo>
                      <a:lnTo>
                        <a:pt x="0" y="209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5" name="Vrije vorm: vorm 34">
                  <a:extLst>
                    <a:ext uri="{FF2B5EF4-FFF2-40B4-BE49-F238E27FC236}">
                      <a16:creationId xmlns:a16="http://schemas.microsoft.com/office/drawing/2014/main" id="{1D45CE0A-65F5-4F19-93FD-220F0CA17F66}"/>
                    </a:ext>
                  </a:extLst>
                </p:cNvPr>
                <p:cNvSpPr/>
                <p:nvPr/>
              </p:nvSpPr>
              <p:spPr>
                <a:xfrm>
                  <a:off x="4805362" y="2850832"/>
                  <a:ext cx="23812" cy="113347"/>
                </a:xfrm>
                <a:custGeom>
                  <a:avLst/>
                  <a:gdLst>
                    <a:gd name="connsiteX0" fmla="*/ 0 w 23812"/>
                    <a:gd name="connsiteY0" fmla="*/ 0 h 113347"/>
                    <a:gd name="connsiteX1" fmla="*/ 23813 w 23812"/>
                    <a:gd name="connsiteY1" fmla="*/ 0 h 113347"/>
                    <a:gd name="connsiteX2" fmla="*/ 23813 w 23812"/>
                    <a:gd name="connsiteY2" fmla="*/ 113348 h 113347"/>
                    <a:gd name="connsiteX3" fmla="*/ 0 w 23812"/>
                    <a:gd name="connsiteY3" fmla="*/ 113348 h 1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2" h="113347">
                      <a:moveTo>
                        <a:pt x="0" y="0"/>
                      </a:moveTo>
                      <a:lnTo>
                        <a:pt x="23813" y="0"/>
                      </a:lnTo>
                      <a:lnTo>
                        <a:pt x="23813" y="113348"/>
                      </a:lnTo>
                      <a:lnTo>
                        <a:pt x="0" y="1133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31" name="Vrije vorm: vorm 30">
                <a:extLst>
                  <a:ext uri="{FF2B5EF4-FFF2-40B4-BE49-F238E27FC236}">
                    <a16:creationId xmlns:a16="http://schemas.microsoft.com/office/drawing/2014/main" id="{0E428FD8-8789-4C5C-839B-5E48869B32FE}"/>
                  </a:ext>
                </a:extLst>
              </p:cNvPr>
              <p:cNvSpPr/>
              <p:nvPr/>
            </p:nvSpPr>
            <p:spPr>
              <a:xfrm>
                <a:off x="4852987" y="2847975"/>
                <a:ext cx="100965" cy="116204"/>
              </a:xfrm>
              <a:custGeom>
                <a:avLst/>
                <a:gdLst>
                  <a:gd name="connsiteX0" fmla="*/ 100013 w 100965"/>
                  <a:gd name="connsiteY0" fmla="*/ 32385 h 116204"/>
                  <a:gd name="connsiteX1" fmla="*/ 60008 w 100965"/>
                  <a:gd name="connsiteY1" fmla="*/ 0 h 116204"/>
                  <a:gd name="connsiteX2" fmla="*/ 31433 w 100965"/>
                  <a:gd name="connsiteY2" fmla="*/ 8573 h 116204"/>
                  <a:gd name="connsiteX3" fmla="*/ 23813 w 100965"/>
                  <a:gd name="connsiteY3" fmla="*/ 21908 h 116204"/>
                  <a:gd name="connsiteX4" fmla="*/ 23813 w 100965"/>
                  <a:gd name="connsiteY4" fmla="*/ 2858 h 116204"/>
                  <a:gd name="connsiteX5" fmla="*/ 0 w 100965"/>
                  <a:gd name="connsiteY5" fmla="*/ 2858 h 116204"/>
                  <a:gd name="connsiteX6" fmla="*/ 0 w 100965"/>
                  <a:gd name="connsiteY6" fmla="*/ 116205 h 116204"/>
                  <a:gd name="connsiteX7" fmla="*/ 23813 w 100965"/>
                  <a:gd name="connsiteY7" fmla="*/ 116205 h 116204"/>
                  <a:gd name="connsiteX8" fmla="*/ 23813 w 100965"/>
                  <a:gd name="connsiteY8" fmla="*/ 65723 h 116204"/>
                  <a:gd name="connsiteX9" fmla="*/ 53340 w 100965"/>
                  <a:gd name="connsiteY9" fmla="*/ 17145 h 116204"/>
                  <a:gd name="connsiteX10" fmla="*/ 77153 w 100965"/>
                  <a:gd name="connsiteY10" fmla="*/ 39052 h 116204"/>
                  <a:gd name="connsiteX11" fmla="*/ 77153 w 100965"/>
                  <a:gd name="connsiteY11" fmla="*/ 55245 h 116204"/>
                  <a:gd name="connsiteX12" fmla="*/ 77153 w 100965"/>
                  <a:gd name="connsiteY12" fmla="*/ 116205 h 116204"/>
                  <a:gd name="connsiteX13" fmla="*/ 100965 w 100965"/>
                  <a:gd name="connsiteY13" fmla="*/ 116205 h 116204"/>
                  <a:gd name="connsiteX14" fmla="*/ 100965 w 100965"/>
                  <a:gd name="connsiteY14" fmla="*/ 52388 h 116204"/>
                  <a:gd name="connsiteX15" fmla="*/ 100013 w 100965"/>
                  <a:gd name="connsiteY15" fmla="*/ 32385 h 11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965" h="116204">
                    <a:moveTo>
                      <a:pt x="100013" y="32385"/>
                    </a:moveTo>
                    <a:cubicBezTo>
                      <a:pt x="98108" y="12383"/>
                      <a:pt x="83820" y="0"/>
                      <a:pt x="60008" y="0"/>
                    </a:cubicBezTo>
                    <a:cubicBezTo>
                      <a:pt x="48578" y="0"/>
                      <a:pt x="40005" y="1905"/>
                      <a:pt x="31433" y="8573"/>
                    </a:cubicBezTo>
                    <a:lnTo>
                      <a:pt x="23813" y="21908"/>
                    </a:lnTo>
                    <a:lnTo>
                      <a:pt x="23813" y="2858"/>
                    </a:lnTo>
                    <a:lnTo>
                      <a:pt x="0" y="2858"/>
                    </a:lnTo>
                    <a:lnTo>
                      <a:pt x="0" y="116205"/>
                    </a:lnTo>
                    <a:lnTo>
                      <a:pt x="23813" y="116205"/>
                    </a:lnTo>
                    <a:lnTo>
                      <a:pt x="23813" y="65723"/>
                    </a:lnTo>
                    <a:cubicBezTo>
                      <a:pt x="23813" y="30480"/>
                      <a:pt x="37148" y="17145"/>
                      <a:pt x="53340" y="17145"/>
                    </a:cubicBezTo>
                    <a:cubicBezTo>
                      <a:pt x="69533" y="17145"/>
                      <a:pt x="76200" y="25717"/>
                      <a:pt x="77153" y="39052"/>
                    </a:cubicBezTo>
                    <a:cubicBezTo>
                      <a:pt x="77153" y="44767"/>
                      <a:pt x="77153" y="49530"/>
                      <a:pt x="77153" y="55245"/>
                    </a:cubicBezTo>
                    <a:lnTo>
                      <a:pt x="77153" y="116205"/>
                    </a:lnTo>
                    <a:lnTo>
                      <a:pt x="100965" y="116205"/>
                    </a:lnTo>
                    <a:lnTo>
                      <a:pt x="100965" y="52388"/>
                    </a:lnTo>
                    <a:cubicBezTo>
                      <a:pt x="100965" y="42863"/>
                      <a:pt x="100965" y="38100"/>
                      <a:pt x="100013" y="3238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" name="Vrije vorm: vorm 31">
                <a:extLst>
                  <a:ext uri="{FF2B5EF4-FFF2-40B4-BE49-F238E27FC236}">
                    <a16:creationId xmlns:a16="http://schemas.microsoft.com/office/drawing/2014/main" id="{7EC93BA6-10D7-4B20-9326-F1E70DF1483F}"/>
                  </a:ext>
                </a:extLst>
              </p:cNvPr>
              <p:cNvSpPr/>
              <p:nvPr/>
            </p:nvSpPr>
            <p:spPr>
              <a:xfrm>
                <a:off x="4184331" y="2814637"/>
                <a:ext cx="110490" cy="153352"/>
              </a:xfrm>
              <a:custGeom>
                <a:avLst/>
                <a:gdLst>
                  <a:gd name="connsiteX0" fmla="*/ 62865 w 110490"/>
                  <a:gd name="connsiteY0" fmla="*/ 63817 h 153352"/>
                  <a:gd name="connsiteX1" fmla="*/ 31432 w 110490"/>
                  <a:gd name="connsiteY1" fmla="*/ 38100 h 153352"/>
                  <a:gd name="connsiteX2" fmla="*/ 56198 w 110490"/>
                  <a:gd name="connsiteY2" fmla="*/ 18098 h 153352"/>
                  <a:gd name="connsiteX3" fmla="*/ 82868 w 110490"/>
                  <a:gd name="connsiteY3" fmla="*/ 39052 h 153352"/>
                  <a:gd name="connsiteX4" fmla="*/ 108585 w 110490"/>
                  <a:gd name="connsiteY4" fmla="*/ 44767 h 153352"/>
                  <a:gd name="connsiteX5" fmla="*/ 57150 w 110490"/>
                  <a:gd name="connsiteY5" fmla="*/ 0 h 153352"/>
                  <a:gd name="connsiteX6" fmla="*/ 6668 w 110490"/>
                  <a:gd name="connsiteY6" fmla="*/ 41910 h 153352"/>
                  <a:gd name="connsiteX7" fmla="*/ 53340 w 110490"/>
                  <a:gd name="connsiteY7" fmla="*/ 84773 h 153352"/>
                  <a:gd name="connsiteX8" fmla="*/ 85725 w 110490"/>
                  <a:gd name="connsiteY8" fmla="*/ 113348 h 153352"/>
                  <a:gd name="connsiteX9" fmla="*/ 58103 w 110490"/>
                  <a:gd name="connsiteY9" fmla="*/ 135255 h 153352"/>
                  <a:gd name="connsiteX10" fmla="*/ 23813 w 110490"/>
                  <a:gd name="connsiteY10" fmla="*/ 107633 h 153352"/>
                  <a:gd name="connsiteX11" fmla="*/ 0 w 110490"/>
                  <a:gd name="connsiteY11" fmla="*/ 107633 h 153352"/>
                  <a:gd name="connsiteX12" fmla="*/ 58103 w 110490"/>
                  <a:gd name="connsiteY12" fmla="*/ 153352 h 153352"/>
                  <a:gd name="connsiteX13" fmla="*/ 110490 w 110490"/>
                  <a:gd name="connsiteY13" fmla="*/ 110490 h 153352"/>
                  <a:gd name="connsiteX14" fmla="*/ 62865 w 110490"/>
                  <a:gd name="connsiteY14" fmla="*/ 63817 h 15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0490" h="153352">
                    <a:moveTo>
                      <a:pt x="62865" y="63817"/>
                    </a:moveTo>
                    <a:cubicBezTo>
                      <a:pt x="40005" y="58102"/>
                      <a:pt x="31432" y="51435"/>
                      <a:pt x="31432" y="38100"/>
                    </a:cubicBezTo>
                    <a:cubicBezTo>
                      <a:pt x="31432" y="23813"/>
                      <a:pt x="41910" y="18098"/>
                      <a:pt x="56198" y="18098"/>
                    </a:cubicBezTo>
                    <a:cubicBezTo>
                      <a:pt x="70485" y="18098"/>
                      <a:pt x="80010" y="25717"/>
                      <a:pt x="82868" y="39052"/>
                    </a:cubicBezTo>
                    <a:cubicBezTo>
                      <a:pt x="92393" y="40005"/>
                      <a:pt x="108585" y="44767"/>
                      <a:pt x="108585" y="44767"/>
                    </a:cubicBezTo>
                    <a:cubicBezTo>
                      <a:pt x="105728" y="19050"/>
                      <a:pt x="89535" y="0"/>
                      <a:pt x="57150" y="0"/>
                    </a:cubicBezTo>
                    <a:cubicBezTo>
                      <a:pt x="29528" y="0"/>
                      <a:pt x="6668" y="16192"/>
                      <a:pt x="6668" y="41910"/>
                    </a:cubicBezTo>
                    <a:cubicBezTo>
                      <a:pt x="6668" y="67627"/>
                      <a:pt x="24765" y="78105"/>
                      <a:pt x="53340" y="84773"/>
                    </a:cubicBezTo>
                    <a:cubicBezTo>
                      <a:pt x="77153" y="90488"/>
                      <a:pt x="85725" y="98108"/>
                      <a:pt x="85725" y="113348"/>
                    </a:cubicBezTo>
                    <a:cubicBezTo>
                      <a:pt x="85725" y="126683"/>
                      <a:pt x="73343" y="135255"/>
                      <a:pt x="58103" y="135255"/>
                    </a:cubicBezTo>
                    <a:cubicBezTo>
                      <a:pt x="40957" y="135255"/>
                      <a:pt x="27623" y="125730"/>
                      <a:pt x="23813" y="107633"/>
                    </a:cubicBezTo>
                    <a:lnTo>
                      <a:pt x="0" y="107633"/>
                    </a:lnTo>
                    <a:cubicBezTo>
                      <a:pt x="2857" y="137160"/>
                      <a:pt x="24765" y="153352"/>
                      <a:pt x="58103" y="153352"/>
                    </a:cubicBezTo>
                    <a:cubicBezTo>
                      <a:pt x="86678" y="153352"/>
                      <a:pt x="110490" y="137160"/>
                      <a:pt x="110490" y="110490"/>
                    </a:cubicBezTo>
                    <a:cubicBezTo>
                      <a:pt x="110490" y="84773"/>
                      <a:pt x="95250" y="70485"/>
                      <a:pt x="62865" y="6381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" name="Vrije vorm: vorm 32">
                <a:extLst>
                  <a:ext uri="{FF2B5EF4-FFF2-40B4-BE49-F238E27FC236}">
                    <a16:creationId xmlns:a16="http://schemas.microsoft.com/office/drawing/2014/main" id="{E3F1671E-E1CE-417C-BEE5-EB2E976CB055}"/>
                  </a:ext>
                </a:extLst>
              </p:cNvPr>
              <p:cNvSpPr/>
              <p:nvPr/>
            </p:nvSpPr>
            <p:spPr>
              <a:xfrm>
                <a:off x="4310062" y="2847022"/>
                <a:ext cx="94297" cy="119062"/>
              </a:xfrm>
              <a:custGeom>
                <a:avLst/>
                <a:gdLst>
                  <a:gd name="connsiteX0" fmla="*/ 94298 w 94297"/>
                  <a:gd name="connsiteY0" fmla="*/ 87630 h 119062"/>
                  <a:gd name="connsiteX1" fmla="*/ 94298 w 94297"/>
                  <a:gd name="connsiteY1" fmla="*/ 47625 h 119062"/>
                  <a:gd name="connsiteX2" fmla="*/ 94298 w 94297"/>
                  <a:gd name="connsiteY2" fmla="*/ 47625 h 119062"/>
                  <a:gd name="connsiteX3" fmla="*/ 93345 w 94297"/>
                  <a:gd name="connsiteY3" fmla="*/ 31432 h 119062"/>
                  <a:gd name="connsiteX4" fmla="*/ 50483 w 94297"/>
                  <a:gd name="connsiteY4" fmla="*/ 0 h 119062"/>
                  <a:gd name="connsiteX5" fmla="*/ 8573 w 94297"/>
                  <a:gd name="connsiteY5" fmla="*/ 22860 h 119062"/>
                  <a:gd name="connsiteX6" fmla="*/ 8573 w 94297"/>
                  <a:gd name="connsiteY6" fmla="*/ 22860 h 119062"/>
                  <a:gd name="connsiteX7" fmla="*/ 24765 w 94297"/>
                  <a:gd name="connsiteY7" fmla="*/ 35242 h 119062"/>
                  <a:gd name="connsiteX8" fmla="*/ 37148 w 94297"/>
                  <a:gd name="connsiteY8" fmla="*/ 20955 h 119062"/>
                  <a:gd name="connsiteX9" fmla="*/ 38100 w 94297"/>
                  <a:gd name="connsiteY9" fmla="*/ 20002 h 119062"/>
                  <a:gd name="connsiteX10" fmla="*/ 50483 w 94297"/>
                  <a:gd name="connsiteY10" fmla="*/ 17145 h 119062"/>
                  <a:gd name="connsiteX11" fmla="*/ 70485 w 94297"/>
                  <a:gd name="connsiteY11" fmla="*/ 32385 h 119062"/>
                  <a:gd name="connsiteX12" fmla="*/ 70485 w 94297"/>
                  <a:gd name="connsiteY12" fmla="*/ 47625 h 119062"/>
                  <a:gd name="connsiteX13" fmla="*/ 70485 w 94297"/>
                  <a:gd name="connsiteY13" fmla="*/ 47625 h 119062"/>
                  <a:gd name="connsiteX14" fmla="*/ 62865 w 94297"/>
                  <a:gd name="connsiteY14" fmla="*/ 47625 h 119062"/>
                  <a:gd name="connsiteX15" fmla="*/ 0 w 94297"/>
                  <a:gd name="connsiteY15" fmla="*/ 86677 h 119062"/>
                  <a:gd name="connsiteX16" fmla="*/ 22860 w 94297"/>
                  <a:gd name="connsiteY16" fmla="*/ 117157 h 119062"/>
                  <a:gd name="connsiteX17" fmla="*/ 36195 w 94297"/>
                  <a:gd name="connsiteY17" fmla="*/ 119063 h 119062"/>
                  <a:gd name="connsiteX18" fmla="*/ 63817 w 94297"/>
                  <a:gd name="connsiteY18" fmla="*/ 111442 h 119062"/>
                  <a:gd name="connsiteX19" fmla="*/ 69533 w 94297"/>
                  <a:gd name="connsiteY19" fmla="*/ 99060 h 119062"/>
                  <a:gd name="connsiteX20" fmla="*/ 69533 w 94297"/>
                  <a:gd name="connsiteY20" fmla="*/ 99060 h 119062"/>
                  <a:gd name="connsiteX21" fmla="*/ 69533 w 94297"/>
                  <a:gd name="connsiteY21" fmla="*/ 99060 h 119062"/>
                  <a:gd name="connsiteX22" fmla="*/ 71438 w 94297"/>
                  <a:gd name="connsiteY22" fmla="*/ 115252 h 119062"/>
                  <a:gd name="connsiteX23" fmla="*/ 94298 w 94297"/>
                  <a:gd name="connsiteY23" fmla="*/ 115252 h 119062"/>
                  <a:gd name="connsiteX24" fmla="*/ 94298 w 94297"/>
                  <a:gd name="connsiteY24" fmla="*/ 114300 h 119062"/>
                  <a:gd name="connsiteX25" fmla="*/ 94298 w 94297"/>
                  <a:gd name="connsiteY25" fmla="*/ 87630 h 119062"/>
                  <a:gd name="connsiteX26" fmla="*/ 70485 w 94297"/>
                  <a:gd name="connsiteY26" fmla="*/ 63817 h 119062"/>
                  <a:gd name="connsiteX27" fmla="*/ 70485 w 94297"/>
                  <a:gd name="connsiteY27" fmla="*/ 74295 h 119062"/>
                  <a:gd name="connsiteX28" fmla="*/ 70485 w 94297"/>
                  <a:gd name="connsiteY28" fmla="*/ 74295 h 119062"/>
                  <a:gd name="connsiteX29" fmla="*/ 55245 w 94297"/>
                  <a:gd name="connsiteY29" fmla="*/ 100965 h 119062"/>
                  <a:gd name="connsiteX30" fmla="*/ 44767 w 94297"/>
                  <a:gd name="connsiteY30" fmla="*/ 102870 h 119062"/>
                  <a:gd name="connsiteX31" fmla="*/ 24765 w 94297"/>
                  <a:gd name="connsiteY31" fmla="*/ 85725 h 119062"/>
                  <a:gd name="connsiteX32" fmla="*/ 24765 w 94297"/>
                  <a:gd name="connsiteY32" fmla="*/ 82867 h 119062"/>
                  <a:gd name="connsiteX33" fmla="*/ 37148 w 94297"/>
                  <a:gd name="connsiteY33" fmla="*/ 67627 h 119062"/>
                  <a:gd name="connsiteX34" fmla="*/ 70485 w 94297"/>
                  <a:gd name="connsiteY34" fmla="*/ 63817 h 119062"/>
                  <a:gd name="connsiteX35" fmla="*/ 70485 w 94297"/>
                  <a:gd name="connsiteY35" fmla="*/ 63817 h 11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4297" h="119062">
                    <a:moveTo>
                      <a:pt x="94298" y="87630"/>
                    </a:moveTo>
                    <a:lnTo>
                      <a:pt x="94298" y="47625"/>
                    </a:lnTo>
                    <a:lnTo>
                      <a:pt x="94298" y="47625"/>
                    </a:lnTo>
                    <a:cubicBezTo>
                      <a:pt x="94298" y="41910"/>
                      <a:pt x="94298" y="36195"/>
                      <a:pt x="93345" y="31432"/>
                    </a:cubicBezTo>
                    <a:cubicBezTo>
                      <a:pt x="91440" y="12382"/>
                      <a:pt x="80010" y="0"/>
                      <a:pt x="50483" y="0"/>
                    </a:cubicBezTo>
                    <a:cubicBezTo>
                      <a:pt x="30480" y="0"/>
                      <a:pt x="15240" y="8573"/>
                      <a:pt x="8573" y="22860"/>
                    </a:cubicBezTo>
                    <a:cubicBezTo>
                      <a:pt x="8573" y="22860"/>
                      <a:pt x="8573" y="22860"/>
                      <a:pt x="8573" y="22860"/>
                    </a:cubicBezTo>
                    <a:cubicBezTo>
                      <a:pt x="15240" y="27623"/>
                      <a:pt x="20002" y="31432"/>
                      <a:pt x="24765" y="35242"/>
                    </a:cubicBezTo>
                    <a:cubicBezTo>
                      <a:pt x="27623" y="29527"/>
                      <a:pt x="30480" y="24765"/>
                      <a:pt x="37148" y="20955"/>
                    </a:cubicBezTo>
                    <a:cubicBezTo>
                      <a:pt x="37148" y="20955"/>
                      <a:pt x="38100" y="20002"/>
                      <a:pt x="38100" y="20002"/>
                    </a:cubicBezTo>
                    <a:cubicBezTo>
                      <a:pt x="40958" y="18098"/>
                      <a:pt x="45720" y="17145"/>
                      <a:pt x="50483" y="17145"/>
                    </a:cubicBezTo>
                    <a:cubicBezTo>
                      <a:pt x="63817" y="17145"/>
                      <a:pt x="69533" y="23813"/>
                      <a:pt x="70485" y="32385"/>
                    </a:cubicBezTo>
                    <a:cubicBezTo>
                      <a:pt x="70485" y="36195"/>
                      <a:pt x="70485" y="47625"/>
                      <a:pt x="70485" y="47625"/>
                    </a:cubicBezTo>
                    <a:lnTo>
                      <a:pt x="70485" y="47625"/>
                    </a:lnTo>
                    <a:lnTo>
                      <a:pt x="62865" y="47625"/>
                    </a:lnTo>
                    <a:cubicBezTo>
                      <a:pt x="20002" y="47625"/>
                      <a:pt x="0" y="60960"/>
                      <a:pt x="0" y="86677"/>
                    </a:cubicBezTo>
                    <a:cubicBezTo>
                      <a:pt x="0" y="102870"/>
                      <a:pt x="9525" y="113348"/>
                      <a:pt x="22860" y="117157"/>
                    </a:cubicBezTo>
                    <a:cubicBezTo>
                      <a:pt x="26670" y="118110"/>
                      <a:pt x="31433" y="119063"/>
                      <a:pt x="36195" y="119063"/>
                    </a:cubicBezTo>
                    <a:cubicBezTo>
                      <a:pt x="46673" y="119063"/>
                      <a:pt x="56198" y="117157"/>
                      <a:pt x="63817" y="111442"/>
                    </a:cubicBezTo>
                    <a:lnTo>
                      <a:pt x="69533" y="99060"/>
                    </a:lnTo>
                    <a:lnTo>
                      <a:pt x="69533" y="99060"/>
                    </a:lnTo>
                    <a:lnTo>
                      <a:pt x="69533" y="99060"/>
                    </a:lnTo>
                    <a:lnTo>
                      <a:pt x="71438" y="115252"/>
                    </a:lnTo>
                    <a:lnTo>
                      <a:pt x="94298" y="115252"/>
                    </a:lnTo>
                    <a:cubicBezTo>
                      <a:pt x="94298" y="115252"/>
                      <a:pt x="94298" y="114300"/>
                      <a:pt x="94298" y="114300"/>
                    </a:cubicBezTo>
                    <a:cubicBezTo>
                      <a:pt x="94298" y="103823"/>
                      <a:pt x="94298" y="96202"/>
                      <a:pt x="94298" y="87630"/>
                    </a:cubicBezTo>
                    <a:close/>
                    <a:moveTo>
                      <a:pt x="70485" y="63817"/>
                    </a:moveTo>
                    <a:lnTo>
                      <a:pt x="70485" y="74295"/>
                    </a:lnTo>
                    <a:lnTo>
                      <a:pt x="70485" y="74295"/>
                    </a:lnTo>
                    <a:cubicBezTo>
                      <a:pt x="70485" y="87630"/>
                      <a:pt x="64770" y="97155"/>
                      <a:pt x="55245" y="100965"/>
                    </a:cubicBezTo>
                    <a:cubicBezTo>
                      <a:pt x="52388" y="101917"/>
                      <a:pt x="48577" y="102870"/>
                      <a:pt x="44767" y="102870"/>
                    </a:cubicBezTo>
                    <a:cubicBezTo>
                      <a:pt x="32385" y="102870"/>
                      <a:pt x="24765" y="97155"/>
                      <a:pt x="24765" y="85725"/>
                    </a:cubicBezTo>
                    <a:cubicBezTo>
                      <a:pt x="24765" y="84773"/>
                      <a:pt x="24765" y="83820"/>
                      <a:pt x="24765" y="82867"/>
                    </a:cubicBezTo>
                    <a:cubicBezTo>
                      <a:pt x="25717" y="76200"/>
                      <a:pt x="30480" y="71438"/>
                      <a:pt x="37148" y="67627"/>
                    </a:cubicBezTo>
                    <a:cubicBezTo>
                      <a:pt x="45720" y="63817"/>
                      <a:pt x="57150" y="62865"/>
                      <a:pt x="70485" y="63817"/>
                    </a:cubicBezTo>
                    <a:lnTo>
                      <a:pt x="70485" y="6381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47F54EA0-EDB2-4DF4-BFB0-4377D9F6F36F}"/>
                </a:ext>
              </a:extLst>
            </p:cNvPr>
            <p:cNvSpPr/>
            <p:nvPr/>
          </p:nvSpPr>
          <p:spPr>
            <a:xfrm>
              <a:off x="4293869" y="2333625"/>
              <a:ext cx="513397" cy="401002"/>
            </a:xfrm>
            <a:custGeom>
              <a:avLst/>
              <a:gdLst>
                <a:gd name="connsiteX0" fmla="*/ 302895 w 513397"/>
                <a:gd name="connsiteY0" fmla="*/ 137160 h 401002"/>
                <a:gd name="connsiteX1" fmla="*/ 380047 w 513397"/>
                <a:gd name="connsiteY1" fmla="*/ 219075 h 401002"/>
                <a:gd name="connsiteX2" fmla="*/ 359092 w 513397"/>
                <a:gd name="connsiteY2" fmla="*/ 237173 h 401002"/>
                <a:gd name="connsiteX3" fmla="*/ 280035 w 513397"/>
                <a:gd name="connsiteY3" fmla="*/ 101918 h 401002"/>
                <a:gd name="connsiteX4" fmla="*/ 240030 w 513397"/>
                <a:gd name="connsiteY4" fmla="*/ 50482 h 401002"/>
                <a:gd name="connsiteX5" fmla="*/ 23813 w 513397"/>
                <a:gd name="connsiteY5" fmla="*/ 0 h 401002"/>
                <a:gd name="connsiteX6" fmla="*/ 153352 w 513397"/>
                <a:gd name="connsiteY6" fmla="*/ 44768 h 401002"/>
                <a:gd name="connsiteX7" fmla="*/ 142875 w 513397"/>
                <a:gd name="connsiteY7" fmla="*/ 62865 h 401002"/>
                <a:gd name="connsiteX8" fmla="*/ 0 w 513397"/>
                <a:gd name="connsiteY8" fmla="*/ 39053 h 401002"/>
                <a:gd name="connsiteX9" fmla="*/ 134302 w 513397"/>
                <a:gd name="connsiteY9" fmla="*/ 81915 h 401002"/>
                <a:gd name="connsiteX10" fmla="*/ 128588 w 513397"/>
                <a:gd name="connsiteY10" fmla="*/ 97155 h 401002"/>
                <a:gd name="connsiteX11" fmla="*/ 4763 w 513397"/>
                <a:gd name="connsiteY11" fmla="*/ 85725 h 401002"/>
                <a:gd name="connsiteX12" fmla="*/ 124777 w 513397"/>
                <a:gd name="connsiteY12" fmla="*/ 114300 h 401002"/>
                <a:gd name="connsiteX13" fmla="*/ 120967 w 513397"/>
                <a:gd name="connsiteY13" fmla="*/ 129540 h 401002"/>
                <a:gd name="connsiteX14" fmla="*/ 39052 w 513397"/>
                <a:gd name="connsiteY14" fmla="*/ 129540 h 401002"/>
                <a:gd name="connsiteX15" fmla="*/ 98107 w 513397"/>
                <a:gd name="connsiteY15" fmla="*/ 150495 h 401002"/>
                <a:gd name="connsiteX16" fmla="*/ 179070 w 513397"/>
                <a:gd name="connsiteY16" fmla="*/ 180975 h 401002"/>
                <a:gd name="connsiteX17" fmla="*/ 299085 w 513397"/>
                <a:gd name="connsiteY17" fmla="*/ 280035 h 401002"/>
                <a:gd name="connsiteX18" fmla="*/ 338138 w 513397"/>
                <a:gd name="connsiteY18" fmla="*/ 274320 h 401002"/>
                <a:gd name="connsiteX19" fmla="*/ 265747 w 513397"/>
                <a:gd name="connsiteY19" fmla="*/ 320993 h 401002"/>
                <a:gd name="connsiteX20" fmla="*/ 222885 w 513397"/>
                <a:gd name="connsiteY20" fmla="*/ 374333 h 401002"/>
                <a:gd name="connsiteX21" fmla="*/ 193357 w 513397"/>
                <a:gd name="connsiteY21" fmla="*/ 401003 h 401002"/>
                <a:gd name="connsiteX22" fmla="*/ 275272 w 513397"/>
                <a:gd name="connsiteY22" fmla="*/ 386715 h 401002"/>
                <a:gd name="connsiteX23" fmla="*/ 428625 w 513397"/>
                <a:gd name="connsiteY23" fmla="*/ 240983 h 401002"/>
                <a:gd name="connsiteX24" fmla="*/ 370522 w 513397"/>
                <a:gd name="connsiteY24" fmla="*/ 166688 h 401002"/>
                <a:gd name="connsiteX25" fmla="*/ 371475 w 513397"/>
                <a:gd name="connsiteY25" fmla="*/ 164783 h 401002"/>
                <a:gd name="connsiteX26" fmla="*/ 448628 w 513397"/>
                <a:gd name="connsiteY26" fmla="*/ 200977 h 401002"/>
                <a:gd name="connsiteX27" fmla="*/ 501015 w 513397"/>
                <a:gd name="connsiteY27" fmla="*/ 214313 h 401002"/>
                <a:gd name="connsiteX28" fmla="*/ 373380 w 513397"/>
                <a:gd name="connsiteY28" fmla="*/ 149543 h 401002"/>
                <a:gd name="connsiteX29" fmla="*/ 353378 w 513397"/>
                <a:gd name="connsiteY29" fmla="*/ 138113 h 401002"/>
                <a:gd name="connsiteX30" fmla="*/ 360997 w 513397"/>
                <a:gd name="connsiteY30" fmla="*/ 129540 h 401002"/>
                <a:gd name="connsiteX31" fmla="*/ 356235 w 513397"/>
                <a:gd name="connsiteY31" fmla="*/ 120015 h 401002"/>
                <a:gd name="connsiteX32" fmla="*/ 363855 w 513397"/>
                <a:gd name="connsiteY32" fmla="*/ 112395 h 401002"/>
                <a:gd name="connsiteX33" fmla="*/ 372428 w 513397"/>
                <a:gd name="connsiteY33" fmla="*/ 120015 h 401002"/>
                <a:gd name="connsiteX34" fmla="*/ 379095 w 513397"/>
                <a:gd name="connsiteY34" fmla="*/ 128588 h 401002"/>
                <a:gd name="connsiteX35" fmla="*/ 506730 w 513397"/>
                <a:gd name="connsiteY35" fmla="*/ 213360 h 401002"/>
                <a:gd name="connsiteX36" fmla="*/ 506730 w 513397"/>
                <a:gd name="connsiteY36" fmla="*/ 219075 h 401002"/>
                <a:gd name="connsiteX37" fmla="*/ 506730 w 513397"/>
                <a:gd name="connsiteY37" fmla="*/ 219075 h 401002"/>
                <a:gd name="connsiteX38" fmla="*/ 513397 w 513397"/>
                <a:gd name="connsiteY38" fmla="*/ 212408 h 401002"/>
                <a:gd name="connsiteX39" fmla="*/ 510540 w 513397"/>
                <a:gd name="connsiteY39" fmla="*/ 206693 h 401002"/>
                <a:gd name="connsiteX40" fmla="*/ 364807 w 513397"/>
                <a:gd name="connsiteY40" fmla="*/ 100965 h 401002"/>
                <a:gd name="connsiteX41" fmla="*/ 332422 w 513397"/>
                <a:gd name="connsiteY41" fmla="*/ 94298 h 401002"/>
                <a:gd name="connsiteX42" fmla="*/ 332422 w 513397"/>
                <a:gd name="connsiteY42" fmla="*/ 98107 h 401002"/>
                <a:gd name="connsiteX43" fmla="*/ 319088 w 513397"/>
                <a:gd name="connsiteY43" fmla="*/ 98107 h 401002"/>
                <a:gd name="connsiteX44" fmla="*/ 321945 w 513397"/>
                <a:gd name="connsiteY44" fmla="*/ 102870 h 401002"/>
                <a:gd name="connsiteX45" fmla="*/ 309563 w 513397"/>
                <a:gd name="connsiteY45" fmla="*/ 104775 h 401002"/>
                <a:gd name="connsiteX46" fmla="*/ 314325 w 513397"/>
                <a:gd name="connsiteY46" fmla="*/ 111443 h 401002"/>
                <a:gd name="connsiteX47" fmla="*/ 304800 w 513397"/>
                <a:gd name="connsiteY47" fmla="*/ 115252 h 401002"/>
                <a:gd name="connsiteX48" fmla="*/ 309563 w 513397"/>
                <a:gd name="connsiteY48" fmla="*/ 122873 h 401002"/>
                <a:gd name="connsiteX49" fmla="*/ 301942 w 513397"/>
                <a:gd name="connsiteY49" fmla="*/ 125730 h 401002"/>
                <a:gd name="connsiteX50" fmla="*/ 305753 w 513397"/>
                <a:gd name="connsiteY50" fmla="*/ 132398 h 401002"/>
                <a:gd name="connsiteX51" fmla="*/ 302895 w 513397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3397" h="401002">
                  <a:moveTo>
                    <a:pt x="302895" y="137160"/>
                  </a:moveTo>
                  <a:cubicBezTo>
                    <a:pt x="302895" y="181927"/>
                    <a:pt x="380047" y="184785"/>
                    <a:pt x="380047" y="219075"/>
                  </a:cubicBezTo>
                  <a:cubicBezTo>
                    <a:pt x="380047" y="231458"/>
                    <a:pt x="368617" y="237173"/>
                    <a:pt x="359092" y="237173"/>
                  </a:cubicBezTo>
                  <a:cubicBezTo>
                    <a:pt x="313372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3" y="23813"/>
                    <a:pt x="81915" y="8572"/>
                    <a:pt x="23813" y="0"/>
                  </a:cubicBezTo>
                  <a:cubicBezTo>
                    <a:pt x="30480" y="25718"/>
                    <a:pt x="117157" y="40957"/>
                    <a:pt x="153352" y="44768"/>
                  </a:cubicBezTo>
                  <a:cubicBezTo>
                    <a:pt x="150495" y="49530"/>
                    <a:pt x="145732" y="58102"/>
                    <a:pt x="142875" y="62865"/>
                  </a:cubicBezTo>
                  <a:cubicBezTo>
                    <a:pt x="106680" y="53340"/>
                    <a:pt x="44767" y="44768"/>
                    <a:pt x="0" y="39053"/>
                  </a:cubicBezTo>
                  <a:cubicBezTo>
                    <a:pt x="14288" y="67627"/>
                    <a:pt x="80963" y="72390"/>
                    <a:pt x="134302" y="81915"/>
                  </a:cubicBezTo>
                  <a:lnTo>
                    <a:pt x="128588" y="97155"/>
                  </a:lnTo>
                  <a:cubicBezTo>
                    <a:pt x="87630" y="90488"/>
                    <a:pt x="44767" y="85725"/>
                    <a:pt x="4763" y="85725"/>
                  </a:cubicBezTo>
                  <a:cubicBezTo>
                    <a:pt x="20002" y="108585"/>
                    <a:pt x="80963" y="113348"/>
                    <a:pt x="124777" y="114300"/>
                  </a:cubicBezTo>
                  <a:lnTo>
                    <a:pt x="120967" y="129540"/>
                  </a:lnTo>
                  <a:cubicBezTo>
                    <a:pt x="95250" y="128588"/>
                    <a:pt x="66675" y="128588"/>
                    <a:pt x="39052" y="129540"/>
                  </a:cubicBezTo>
                  <a:cubicBezTo>
                    <a:pt x="48577" y="145733"/>
                    <a:pt x="74295" y="148590"/>
                    <a:pt x="98107" y="150495"/>
                  </a:cubicBezTo>
                  <a:cubicBezTo>
                    <a:pt x="123825" y="153352"/>
                    <a:pt x="164782" y="157163"/>
                    <a:pt x="179070" y="180975"/>
                  </a:cubicBezTo>
                  <a:cubicBezTo>
                    <a:pt x="214313" y="236220"/>
                    <a:pt x="241935" y="280035"/>
                    <a:pt x="299085" y="280035"/>
                  </a:cubicBezTo>
                  <a:cubicBezTo>
                    <a:pt x="316230" y="280035"/>
                    <a:pt x="330517" y="277178"/>
                    <a:pt x="338138" y="274320"/>
                  </a:cubicBezTo>
                  <a:cubicBezTo>
                    <a:pt x="333375" y="293370"/>
                    <a:pt x="289560" y="283845"/>
                    <a:pt x="265747" y="320993"/>
                  </a:cubicBezTo>
                  <a:cubicBezTo>
                    <a:pt x="251460" y="342900"/>
                    <a:pt x="251460" y="367665"/>
                    <a:pt x="222885" y="374333"/>
                  </a:cubicBezTo>
                  <a:cubicBezTo>
                    <a:pt x="204788" y="379095"/>
                    <a:pt x="193357" y="386715"/>
                    <a:pt x="193357" y="401003"/>
                  </a:cubicBezTo>
                  <a:cubicBezTo>
                    <a:pt x="222885" y="400050"/>
                    <a:pt x="244792" y="396240"/>
                    <a:pt x="275272" y="386715"/>
                  </a:cubicBezTo>
                  <a:cubicBezTo>
                    <a:pt x="384810" y="353378"/>
                    <a:pt x="428625" y="291465"/>
                    <a:pt x="428625" y="240983"/>
                  </a:cubicBezTo>
                  <a:cubicBezTo>
                    <a:pt x="428625" y="213360"/>
                    <a:pt x="413385" y="185738"/>
                    <a:pt x="370522" y="166688"/>
                  </a:cubicBezTo>
                  <a:lnTo>
                    <a:pt x="371475" y="164783"/>
                  </a:lnTo>
                  <a:cubicBezTo>
                    <a:pt x="386715" y="167640"/>
                    <a:pt x="433388" y="194310"/>
                    <a:pt x="448628" y="200977"/>
                  </a:cubicBezTo>
                  <a:cubicBezTo>
                    <a:pt x="467678" y="209550"/>
                    <a:pt x="483870" y="214313"/>
                    <a:pt x="501015" y="214313"/>
                  </a:cubicBezTo>
                  <a:cubicBezTo>
                    <a:pt x="454342" y="182880"/>
                    <a:pt x="412432" y="161925"/>
                    <a:pt x="373380" y="149543"/>
                  </a:cubicBezTo>
                  <a:cubicBezTo>
                    <a:pt x="361950" y="145733"/>
                    <a:pt x="353378" y="142875"/>
                    <a:pt x="353378" y="138113"/>
                  </a:cubicBezTo>
                  <a:cubicBezTo>
                    <a:pt x="353378" y="133350"/>
                    <a:pt x="360997" y="133350"/>
                    <a:pt x="360997" y="129540"/>
                  </a:cubicBezTo>
                  <a:cubicBezTo>
                    <a:pt x="360997" y="126682"/>
                    <a:pt x="356235" y="125730"/>
                    <a:pt x="356235" y="120015"/>
                  </a:cubicBezTo>
                  <a:cubicBezTo>
                    <a:pt x="356235" y="116205"/>
                    <a:pt x="359092" y="112395"/>
                    <a:pt x="363855" y="112395"/>
                  </a:cubicBezTo>
                  <a:cubicBezTo>
                    <a:pt x="368617" y="112395"/>
                    <a:pt x="371475" y="115252"/>
                    <a:pt x="372428" y="120015"/>
                  </a:cubicBezTo>
                  <a:cubicBezTo>
                    <a:pt x="373380" y="122873"/>
                    <a:pt x="374332" y="126682"/>
                    <a:pt x="379095" y="128588"/>
                  </a:cubicBezTo>
                  <a:cubicBezTo>
                    <a:pt x="418147" y="147638"/>
                    <a:pt x="472440" y="185738"/>
                    <a:pt x="506730" y="213360"/>
                  </a:cubicBezTo>
                  <a:lnTo>
                    <a:pt x="506730" y="219075"/>
                  </a:lnTo>
                  <a:lnTo>
                    <a:pt x="506730" y="219075"/>
                  </a:lnTo>
                  <a:cubicBezTo>
                    <a:pt x="510540" y="219075"/>
                    <a:pt x="513397" y="215265"/>
                    <a:pt x="513397" y="212408"/>
                  </a:cubicBezTo>
                  <a:cubicBezTo>
                    <a:pt x="513397" y="210502"/>
                    <a:pt x="512445" y="207645"/>
                    <a:pt x="510540" y="206693"/>
                  </a:cubicBezTo>
                  <a:cubicBezTo>
                    <a:pt x="486728" y="184785"/>
                    <a:pt x="417195" y="122873"/>
                    <a:pt x="364807" y="100965"/>
                  </a:cubicBezTo>
                  <a:cubicBezTo>
                    <a:pt x="353378" y="96202"/>
                    <a:pt x="340995" y="94298"/>
                    <a:pt x="332422" y="94298"/>
                  </a:cubicBezTo>
                  <a:lnTo>
                    <a:pt x="332422" y="98107"/>
                  </a:lnTo>
                  <a:lnTo>
                    <a:pt x="319088" y="98107"/>
                  </a:lnTo>
                  <a:lnTo>
                    <a:pt x="321945" y="102870"/>
                  </a:lnTo>
                  <a:lnTo>
                    <a:pt x="309563" y="104775"/>
                  </a:lnTo>
                  <a:lnTo>
                    <a:pt x="314325" y="111443"/>
                  </a:lnTo>
                  <a:lnTo>
                    <a:pt x="304800" y="115252"/>
                  </a:lnTo>
                  <a:lnTo>
                    <a:pt x="309563" y="122873"/>
                  </a:lnTo>
                  <a:lnTo>
                    <a:pt x="301942" y="125730"/>
                  </a:lnTo>
                  <a:lnTo>
                    <a:pt x="305753" y="132398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63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au-Titel-Sub-3Grafie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B9BC09-1CF9-4609-A53B-9F628E42D8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 </a:t>
            </a:r>
            <a:r>
              <a:rPr lang="nl-NL"/>
              <a:t>van slide</a:t>
            </a:r>
            <a:endParaRPr lang="nl-NL" dirty="0"/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55738389-49C9-4121-8FF3-9384576C360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81000" y="1420124"/>
            <a:ext cx="8375521" cy="363121"/>
          </a:xfrm>
        </p:spPr>
        <p:txBody>
          <a:bodyPr wrap="none" anchor="t"/>
          <a:lstStyle>
            <a:lvl1pPr marL="0" indent="0">
              <a:buNone/>
              <a:defRPr sz="24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Subtitel van slide</a:t>
            </a:r>
          </a:p>
        </p:txBody>
      </p:sp>
      <p:grpSp>
        <p:nvGrpSpPr>
          <p:cNvPr id="14" name="Graphic 7">
            <a:extLst>
              <a:ext uri="{FF2B5EF4-FFF2-40B4-BE49-F238E27FC236}">
                <a16:creationId xmlns:a16="http://schemas.microsoft.com/office/drawing/2014/main" id="{E96A94B4-0E5A-4C1C-90E6-F13F0CDF6F5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64200" y="50031"/>
            <a:ext cx="744431" cy="744431"/>
            <a:chOff x="4181475" y="2181225"/>
            <a:chExt cx="782955" cy="782955"/>
          </a:xfrm>
        </p:grpSpPr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60FE509E-A42C-4640-A7C7-51A14A3BBD07}"/>
                </a:ext>
              </a:extLst>
            </p:cNvPr>
            <p:cNvSpPr/>
            <p:nvPr/>
          </p:nvSpPr>
          <p:spPr>
            <a:xfrm>
              <a:off x="4322445" y="2371725"/>
              <a:ext cx="514350" cy="401002"/>
            </a:xfrm>
            <a:custGeom>
              <a:avLst/>
              <a:gdLst>
                <a:gd name="connsiteX0" fmla="*/ 302895 w 514350"/>
                <a:gd name="connsiteY0" fmla="*/ 137160 h 401002"/>
                <a:gd name="connsiteX1" fmla="*/ 380048 w 514350"/>
                <a:gd name="connsiteY1" fmla="*/ 219075 h 401002"/>
                <a:gd name="connsiteX2" fmla="*/ 359093 w 514350"/>
                <a:gd name="connsiteY2" fmla="*/ 237173 h 401002"/>
                <a:gd name="connsiteX3" fmla="*/ 280035 w 514350"/>
                <a:gd name="connsiteY3" fmla="*/ 101918 h 401002"/>
                <a:gd name="connsiteX4" fmla="*/ 240030 w 514350"/>
                <a:gd name="connsiteY4" fmla="*/ 50482 h 401002"/>
                <a:gd name="connsiteX5" fmla="*/ 23812 w 514350"/>
                <a:gd name="connsiteY5" fmla="*/ 0 h 401002"/>
                <a:gd name="connsiteX6" fmla="*/ 153353 w 514350"/>
                <a:gd name="connsiteY6" fmla="*/ 44768 h 401002"/>
                <a:gd name="connsiteX7" fmla="*/ 142875 w 514350"/>
                <a:gd name="connsiteY7" fmla="*/ 62865 h 401002"/>
                <a:gd name="connsiteX8" fmla="*/ 0 w 514350"/>
                <a:gd name="connsiteY8" fmla="*/ 39053 h 401002"/>
                <a:gd name="connsiteX9" fmla="*/ 134303 w 514350"/>
                <a:gd name="connsiteY9" fmla="*/ 81915 h 401002"/>
                <a:gd name="connsiteX10" fmla="*/ 128587 w 514350"/>
                <a:gd name="connsiteY10" fmla="*/ 97155 h 401002"/>
                <a:gd name="connsiteX11" fmla="*/ 3810 w 514350"/>
                <a:gd name="connsiteY11" fmla="*/ 85725 h 401002"/>
                <a:gd name="connsiteX12" fmla="*/ 123825 w 514350"/>
                <a:gd name="connsiteY12" fmla="*/ 114300 h 401002"/>
                <a:gd name="connsiteX13" fmla="*/ 120015 w 514350"/>
                <a:gd name="connsiteY13" fmla="*/ 129540 h 401002"/>
                <a:gd name="connsiteX14" fmla="*/ 38100 w 514350"/>
                <a:gd name="connsiteY14" fmla="*/ 129540 h 401002"/>
                <a:gd name="connsiteX15" fmla="*/ 97155 w 514350"/>
                <a:gd name="connsiteY15" fmla="*/ 150495 h 401002"/>
                <a:gd name="connsiteX16" fmla="*/ 178118 w 514350"/>
                <a:gd name="connsiteY16" fmla="*/ 180975 h 401002"/>
                <a:gd name="connsiteX17" fmla="*/ 298132 w 514350"/>
                <a:gd name="connsiteY17" fmla="*/ 280035 h 401002"/>
                <a:gd name="connsiteX18" fmla="*/ 337185 w 514350"/>
                <a:gd name="connsiteY18" fmla="*/ 274320 h 401002"/>
                <a:gd name="connsiteX19" fmla="*/ 264795 w 514350"/>
                <a:gd name="connsiteY19" fmla="*/ 320993 h 401002"/>
                <a:gd name="connsiteX20" fmla="*/ 221932 w 514350"/>
                <a:gd name="connsiteY20" fmla="*/ 374333 h 401002"/>
                <a:gd name="connsiteX21" fmla="*/ 192405 w 514350"/>
                <a:gd name="connsiteY21" fmla="*/ 401003 h 401002"/>
                <a:gd name="connsiteX22" fmla="*/ 274320 w 514350"/>
                <a:gd name="connsiteY22" fmla="*/ 386715 h 401002"/>
                <a:gd name="connsiteX23" fmla="*/ 427673 w 514350"/>
                <a:gd name="connsiteY23" fmla="*/ 240983 h 401002"/>
                <a:gd name="connsiteX24" fmla="*/ 369570 w 514350"/>
                <a:gd name="connsiteY24" fmla="*/ 166688 h 401002"/>
                <a:gd name="connsiteX25" fmla="*/ 370523 w 514350"/>
                <a:gd name="connsiteY25" fmla="*/ 164783 h 401002"/>
                <a:gd name="connsiteX26" fmla="*/ 447675 w 514350"/>
                <a:gd name="connsiteY26" fmla="*/ 200977 h 401002"/>
                <a:gd name="connsiteX27" fmla="*/ 500063 w 514350"/>
                <a:gd name="connsiteY27" fmla="*/ 214313 h 401002"/>
                <a:gd name="connsiteX28" fmla="*/ 372428 w 514350"/>
                <a:gd name="connsiteY28" fmla="*/ 149543 h 401002"/>
                <a:gd name="connsiteX29" fmla="*/ 354330 w 514350"/>
                <a:gd name="connsiteY29" fmla="*/ 137160 h 401002"/>
                <a:gd name="connsiteX30" fmla="*/ 361950 w 514350"/>
                <a:gd name="connsiteY30" fmla="*/ 128588 h 401002"/>
                <a:gd name="connsiteX31" fmla="*/ 357188 w 514350"/>
                <a:gd name="connsiteY31" fmla="*/ 119063 h 401002"/>
                <a:gd name="connsiteX32" fmla="*/ 364807 w 514350"/>
                <a:gd name="connsiteY32" fmla="*/ 111443 h 401002"/>
                <a:gd name="connsiteX33" fmla="*/ 373380 w 514350"/>
                <a:gd name="connsiteY33" fmla="*/ 119063 h 401002"/>
                <a:gd name="connsiteX34" fmla="*/ 380048 w 514350"/>
                <a:gd name="connsiteY34" fmla="*/ 127635 h 401002"/>
                <a:gd name="connsiteX35" fmla="*/ 507682 w 514350"/>
                <a:gd name="connsiteY35" fmla="*/ 212408 h 401002"/>
                <a:gd name="connsiteX36" fmla="*/ 507682 w 514350"/>
                <a:gd name="connsiteY36" fmla="*/ 219075 h 401002"/>
                <a:gd name="connsiteX37" fmla="*/ 507682 w 514350"/>
                <a:gd name="connsiteY37" fmla="*/ 219075 h 401002"/>
                <a:gd name="connsiteX38" fmla="*/ 514350 w 514350"/>
                <a:gd name="connsiteY38" fmla="*/ 212408 h 401002"/>
                <a:gd name="connsiteX39" fmla="*/ 511493 w 514350"/>
                <a:gd name="connsiteY39" fmla="*/ 206693 h 401002"/>
                <a:gd name="connsiteX40" fmla="*/ 365760 w 514350"/>
                <a:gd name="connsiteY40" fmla="*/ 100965 h 401002"/>
                <a:gd name="connsiteX41" fmla="*/ 333375 w 514350"/>
                <a:gd name="connsiteY41" fmla="*/ 94298 h 401002"/>
                <a:gd name="connsiteX42" fmla="*/ 333375 w 514350"/>
                <a:gd name="connsiteY42" fmla="*/ 98107 h 401002"/>
                <a:gd name="connsiteX43" fmla="*/ 320040 w 514350"/>
                <a:gd name="connsiteY43" fmla="*/ 98107 h 401002"/>
                <a:gd name="connsiteX44" fmla="*/ 322898 w 514350"/>
                <a:gd name="connsiteY44" fmla="*/ 102870 h 401002"/>
                <a:gd name="connsiteX45" fmla="*/ 310515 w 514350"/>
                <a:gd name="connsiteY45" fmla="*/ 104775 h 401002"/>
                <a:gd name="connsiteX46" fmla="*/ 315278 w 514350"/>
                <a:gd name="connsiteY46" fmla="*/ 111443 h 401002"/>
                <a:gd name="connsiteX47" fmla="*/ 305753 w 514350"/>
                <a:gd name="connsiteY47" fmla="*/ 115252 h 401002"/>
                <a:gd name="connsiteX48" fmla="*/ 310515 w 514350"/>
                <a:gd name="connsiteY48" fmla="*/ 122873 h 401002"/>
                <a:gd name="connsiteX49" fmla="*/ 303848 w 514350"/>
                <a:gd name="connsiteY49" fmla="*/ 127635 h 401002"/>
                <a:gd name="connsiteX50" fmla="*/ 306705 w 514350"/>
                <a:gd name="connsiteY50" fmla="*/ 133350 h 401002"/>
                <a:gd name="connsiteX51" fmla="*/ 302895 w 514350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4350" h="401002">
                  <a:moveTo>
                    <a:pt x="302895" y="137160"/>
                  </a:moveTo>
                  <a:cubicBezTo>
                    <a:pt x="302895" y="181927"/>
                    <a:pt x="380048" y="184785"/>
                    <a:pt x="380048" y="219075"/>
                  </a:cubicBezTo>
                  <a:cubicBezTo>
                    <a:pt x="380048" y="231458"/>
                    <a:pt x="368618" y="237173"/>
                    <a:pt x="359093" y="237173"/>
                  </a:cubicBezTo>
                  <a:cubicBezTo>
                    <a:pt x="313373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2" y="23813"/>
                    <a:pt x="81915" y="8572"/>
                    <a:pt x="23812" y="0"/>
                  </a:cubicBezTo>
                  <a:cubicBezTo>
                    <a:pt x="30480" y="25718"/>
                    <a:pt x="117158" y="40957"/>
                    <a:pt x="153353" y="44768"/>
                  </a:cubicBezTo>
                  <a:cubicBezTo>
                    <a:pt x="150495" y="49530"/>
                    <a:pt x="145733" y="58103"/>
                    <a:pt x="142875" y="62865"/>
                  </a:cubicBezTo>
                  <a:cubicBezTo>
                    <a:pt x="106680" y="53340"/>
                    <a:pt x="44768" y="44768"/>
                    <a:pt x="0" y="39053"/>
                  </a:cubicBezTo>
                  <a:cubicBezTo>
                    <a:pt x="14287" y="67628"/>
                    <a:pt x="80962" y="72390"/>
                    <a:pt x="134303" y="81915"/>
                  </a:cubicBezTo>
                  <a:lnTo>
                    <a:pt x="128587" y="97155"/>
                  </a:lnTo>
                  <a:cubicBezTo>
                    <a:pt x="86677" y="90488"/>
                    <a:pt x="43815" y="85725"/>
                    <a:pt x="3810" y="85725"/>
                  </a:cubicBezTo>
                  <a:cubicBezTo>
                    <a:pt x="19050" y="108585"/>
                    <a:pt x="80010" y="113348"/>
                    <a:pt x="123825" y="114300"/>
                  </a:cubicBezTo>
                  <a:lnTo>
                    <a:pt x="120015" y="129540"/>
                  </a:lnTo>
                  <a:cubicBezTo>
                    <a:pt x="94298" y="128588"/>
                    <a:pt x="65723" y="128588"/>
                    <a:pt x="38100" y="129540"/>
                  </a:cubicBezTo>
                  <a:cubicBezTo>
                    <a:pt x="47625" y="145733"/>
                    <a:pt x="73343" y="148590"/>
                    <a:pt x="97155" y="150495"/>
                  </a:cubicBezTo>
                  <a:cubicBezTo>
                    <a:pt x="122873" y="153352"/>
                    <a:pt x="163830" y="157163"/>
                    <a:pt x="178118" y="180975"/>
                  </a:cubicBezTo>
                  <a:cubicBezTo>
                    <a:pt x="213360" y="236220"/>
                    <a:pt x="240982" y="280035"/>
                    <a:pt x="298132" y="280035"/>
                  </a:cubicBezTo>
                  <a:cubicBezTo>
                    <a:pt x="315278" y="280035"/>
                    <a:pt x="329565" y="277178"/>
                    <a:pt x="337185" y="274320"/>
                  </a:cubicBezTo>
                  <a:cubicBezTo>
                    <a:pt x="332423" y="293370"/>
                    <a:pt x="288607" y="283845"/>
                    <a:pt x="264795" y="320993"/>
                  </a:cubicBezTo>
                  <a:cubicBezTo>
                    <a:pt x="250507" y="342900"/>
                    <a:pt x="250507" y="367665"/>
                    <a:pt x="221932" y="374333"/>
                  </a:cubicBezTo>
                  <a:cubicBezTo>
                    <a:pt x="203835" y="379095"/>
                    <a:pt x="192405" y="386715"/>
                    <a:pt x="192405" y="401003"/>
                  </a:cubicBezTo>
                  <a:cubicBezTo>
                    <a:pt x="221932" y="400050"/>
                    <a:pt x="243840" y="396240"/>
                    <a:pt x="274320" y="386715"/>
                  </a:cubicBezTo>
                  <a:cubicBezTo>
                    <a:pt x="383857" y="353378"/>
                    <a:pt x="427673" y="291465"/>
                    <a:pt x="427673" y="240983"/>
                  </a:cubicBezTo>
                  <a:cubicBezTo>
                    <a:pt x="427673" y="213360"/>
                    <a:pt x="412432" y="185738"/>
                    <a:pt x="369570" y="166688"/>
                  </a:cubicBezTo>
                  <a:lnTo>
                    <a:pt x="370523" y="164783"/>
                  </a:lnTo>
                  <a:cubicBezTo>
                    <a:pt x="385763" y="167640"/>
                    <a:pt x="432435" y="194310"/>
                    <a:pt x="447675" y="200977"/>
                  </a:cubicBezTo>
                  <a:cubicBezTo>
                    <a:pt x="466725" y="209550"/>
                    <a:pt x="482918" y="214313"/>
                    <a:pt x="500063" y="214313"/>
                  </a:cubicBezTo>
                  <a:cubicBezTo>
                    <a:pt x="453390" y="182880"/>
                    <a:pt x="411480" y="161925"/>
                    <a:pt x="372428" y="149543"/>
                  </a:cubicBezTo>
                  <a:cubicBezTo>
                    <a:pt x="361950" y="145733"/>
                    <a:pt x="354330" y="142875"/>
                    <a:pt x="354330" y="137160"/>
                  </a:cubicBezTo>
                  <a:cubicBezTo>
                    <a:pt x="354330" y="132398"/>
                    <a:pt x="361950" y="132398"/>
                    <a:pt x="361950" y="128588"/>
                  </a:cubicBezTo>
                  <a:cubicBezTo>
                    <a:pt x="361950" y="125730"/>
                    <a:pt x="357188" y="124777"/>
                    <a:pt x="357188" y="119063"/>
                  </a:cubicBezTo>
                  <a:cubicBezTo>
                    <a:pt x="357188" y="115252"/>
                    <a:pt x="360045" y="111443"/>
                    <a:pt x="364807" y="111443"/>
                  </a:cubicBezTo>
                  <a:cubicBezTo>
                    <a:pt x="369570" y="111443"/>
                    <a:pt x="372428" y="114300"/>
                    <a:pt x="373380" y="119063"/>
                  </a:cubicBezTo>
                  <a:cubicBezTo>
                    <a:pt x="374332" y="121920"/>
                    <a:pt x="375285" y="125730"/>
                    <a:pt x="380048" y="127635"/>
                  </a:cubicBezTo>
                  <a:cubicBezTo>
                    <a:pt x="419100" y="146685"/>
                    <a:pt x="473393" y="184785"/>
                    <a:pt x="507682" y="212408"/>
                  </a:cubicBezTo>
                  <a:lnTo>
                    <a:pt x="507682" y="219075"/>
                  </a:lnTo>
                  <a:lnTo>
                    <a:pt x="507682" y="219075"/>
                  </a:lnTo>
                  <a:cubicBezTo>
                    <a:pt x="511493" y="219075"/>
                    <a:pt x="514350" y="215265"/>
                    <a:pt x="514350" y="212408"/>
                  </a:cubicBezTo>
                  <a:cubicBezTo>
                    <a:pt x="514350" y="210502"/>
                    <a:pt x="513397" y="207645"/>
                    <a:pt x="511493" y="206693"/>
                  </a:cubicBezTo>
                  <a:cubicBezTo>
                    <a:pt x="487680" y="184785"/>
                    <a:pt x="418148" y="122873"/>
                    <a:pt x="365760" y="100965"/>
                  </a:cubicBezTo>
                  <a:cubicBezTo>
                    <a:pt x="354330" y="96203"/>
                    <a:pt x="341948" y="94298"/>
                    <a:pt x="333375" y="94298"/>
                  </a:cubicBezTo>
                  <a:lnTo>
                    <a:pt x="333375" y="98107"/>
                  </a:lnTo>
                  <a:lnTo>
                    <a:pt x="320040" y="98107"/>
                  </a:lnTo>
                  <a:lnTo>
                    <a:pt x="322898" y="102870"/>
                  </a:lnTo>
                  <a:lnTo>
                    <a:pt x="310515" y="104775"/>
                  </a:lnTo>
                  <a:lnTo>
                    <a:pt x="315278" y="111443"/>
                  </a:lnTo>
                  <a:lnTo>
                    <a:pt x="305753" y="115252"/>
                  </a:lnTo>
                  <a:lnTo>
                    <a:pt x="310515" y="122873"/>
                  </a:lnTo>
                  <a:lnTo>
                    <a:pt x="303848" y="127635"/>
                  </a:lnTo>
                  <a:lnTo>
                    <a:pt x="306705" y="133350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54E53A4-FAE0-4D0F-B519-4E6735677292}"/>
                </a:ext>
              </a:extLst>
            </p:cNvPr>
            <p:cNvSpPr/>
            <p:nvPr/>
          </p:nvSpPr>
          <p:spPr>
            <a:xfrm>
              <a:off x="4181475" y="2181225"/>
              <a:ext cx="782955" cy="782955"/>
            </a:xfrm>
            <a:custGeom>
              <a:avLst/>
              <a:gdLst>
                <a:gd name="connsiteX0" fmla="*/ 0 w 782955"/>
                <a:gd name="connsiteY0" fmla="*/ 0 h 782955"/>
                <a:gd name="connsiteX1" fmla="*/ 782955 w 782955"/>
                <a:gd name="connsiteY1" fmla="*/ 0 h 782955"/>
                <a:gd name="connsiteX2" fmla="*/ 782955 w 782955"/>
                <a:gd name="connsiteY2" fmla="*/ 782955 h 782955"/>
                <a:gd name="connsiteX3" fmla="*/ 0 w 782955"/>
                <a:gd name="connsiteY3" fmla="*/ 782955 h 7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955" h="782955">
                  <a:moveTo>
                    <a:pt x="0" y="0"/>
                  </a:moveTo>
                  <a:lnTo>
                    <a:pt x="782955" y="0"/>
                  </a:lnTo>
                  <a:lnTo>
                    <a:pt x="782955" y="782955"/>
                  </a:lnTo>
                  <a:lnTo>
                    <a:pt x="0" y="78295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84B3D3C-4282-467B-BFE7-3EE60AFDD71D}"/>
              </a:ext>
            </a:extLst>
          </p:cNvPr>
          <p:cNvCxnSpPr>
            <a:cxnSpLocks/>
          </p:cNvCxnSpPr>
          <p:nvPr userDrawn="1"/>
        </p:nvCxnSpPr>
        <p:spPr>
          <a:xfrm>
            <a:off x="376234" y="37622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1857F8B2-36C1-42BC-9D09-50A7E3365920}"/>
              </a:ext>
            </a:extLst>
          </p:cNvPr>
          <p:cNvCxnSpPr>
            <a:cxnSpLocks/>
          </p:cNvCxnSpPr>
          <p:nvPr userDrawn="1"/>
        </p:nvCxnSpPr>
        <p:spPr>
          <a:xfrm>
            <a:off x="4962535" y="37621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grafiek 3">
            <a:extLst>
              <a:ext uri="{FF2B5EF4-FFF2-40B4-BE49-F238E27FC236}">
                <a16:creationId xmlns:a16="http://schemas.microsoft.com/office/drawing/2014/main" id="{1BFFD2EB-198E-4B8F-BA61-D6C83F64295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03315" y="2083098"/>
            <a:ext cx="2520244" cy="2520000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en-GB"/>
          </a:p>
        </p:txBody>
      </p:sp>
      <p:sp>
        <p:nvSpPr>
          <p:cNvPr id="19" name="Tijdelijke aanduiding voor grafiek 3">
            <a:extLst>
              <a:ext uri="{FF2B5EF4-FFF2-40B4-BE49-F238E27FC236}">
                <a16:creationId xmlns:a16="http://schemas.microsoft.com/office/drawing/2014/main" id="{930251A3-C077-48A9-B8DA-3235FDD485E0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311878" y="2083098"/>
            <a:ext cx="2520244" cy="2520000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en-GB"/>
          </a:p>
        </p:txBody>
      </p:sp>
      <p:sp>
        <p:nvSpPr>
          <p:cNvPr id="21" name="Tijdelijke aanduiding voor grafiek 3">
            <a:extLst>
              <a:ext uri="{FF2B5EF4-FFF2-40B4-BE49-F238E27FC236}">
                <a16:creationId xmlns:a16="http://schemas.microsoft.com/office/drawing/2014/main" id="{F0233C75-9ABC-4F3C-97BD-72BAFABB2108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020441" y="2083098"/>
            <a:ext cx="2520244" cy="2520000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en-GB"/>
          </a:p>
        </p:txBody>
      </p:sp>
      <p:sp>
        <p:nvSpPr>
          <p:cNvPr id="26" name="Tijdelijke aanduiding voor voettekst 25">
            <a:extLst>
              <a:ext uri="{FF2B5EF4-FFF2-40B4-BE49-F238E27FC236}">
                <a16:creationId xmlns:a16="http://schemas.microsoft.com/office/drawing/2014/main" id="{2079157B-4806-40DE-9E32-0C95A698425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A4E360C-44E5-4FF0-85F3-97E8E0BFFDE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nl-NL"/>
              <a:t> </a:t>
            </a:r>
            <a:fld id="{B74C3CA3-956D-4E4B-B5F3-86E633D39F76}" type="slidenum">
              <a:rPr lang="nl-NL" b="0" smtClean="0"/>
              <a:pPr/>
              <a:t>‹nr.›</a:t>
            </a:fld>
            <a:endParaRPr lang="nl-NL" b="0" dirty="0"/>
          </a:p>
        </p:txBody>
      </p:sp>
    </p:spTree>
    <p:extLst>
      <p:ext uri="{BB962C8B-B14F-4D97-AF65-F5344CB8AC3E}">
        <p14:creationId xmlns:p14="http://schemas.microsoft.com/office/powerpoint/2010/main" val="138663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au-Titel-Sub-Grafiek_links-Tekst_rechts_BG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B9BC09-1CF9-4609-A53B-9F628E42D8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</a:t>
            </a:r>
            <a:r>
              <a:rPr lang="nl-NL"/>
              <a:t>van slide</a:t>
            </a:r>
            <a:endParaRPr lang="nl-NL" dirty="0"/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55738389-49C9-4121-8FF3-9384576C360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81000" y="1420124"/>
            <a:ext cx="8375521" cy="363121"/>
          </a:xfrm>
        </p:spPr>
        <p:txBody>
          <a:bodyPr wrap="none" anchor="t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Subtitel van slide</a:t>
            </a:r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84B3D3C-4282-467B-BFE7-3EE60AFDD71D}"/>
              </a:ext>
            </a:extLst>
          </p:cNvPr>
          <p:cNvCxnSpPr>
            <a:cxnSpLocks/>
          </p:cNvCxnSpPr>
          <p:nvPr userDrawn="1"/>
        </p:nvCxnSpPr>
        <p:spPr>
          <a:xfrm>
            <a:off x="376234" y="376228"/>
            <a:ext cx="3798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1857F8B2-36C1-42BC-9D09-50A7E3365920}"/>
              </a:ext>
            </a:extLst>
          </p:cNvPr>
          <p:cNvCxnSpPr>
            <a:cxnSpLocks/>
          </p:cNvCxnSpPr>
          <p:nvPr userDrawn="1"/>
        </p:nvCxnSpPr>
        <p:spPr>
          <a:xfrm>
            <a:off x="4962535" y="376218"/>
            <a:ext cx="3798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jdelijke aanduiding voor inhoud 19">
            <a:extLst>
              <a:ext uri="{FF2B5EF4-FFF2-40B4-BE49-F238E27FC236}">
                <a16:creationId xmlns:a16="http://schemas.microsoft.com/office/drawing/2014/main" id="{0B2CED14-D0F1-4C89-AE49-612BCDA4682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21382" y="2311200"/>
            <a:ext cx="4041618" cy="2445698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grafiek 3">
            <a:extLst>
              <a:ext uri="{FF2B5EF4-FFF2-40B4-BE49-F238E27FC236}">
                <a16:creationId xmlns:a16="http://schemas.microsoft.com/office/drawing/2014/main" id="{1BFFD2EB-198E-4B8F-BA61-D6C83F64295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76234" y="1932294"/>
            <a:ext cx="4191000" cy="2832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grafiek wilt toevoegen</a:t>
            </a:r>
            <a:endParaRPr lang="en-GB"/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BB597FD6-173E-4382-8526-0BDC9EF20A0E}"/>
              </a:ext>
            </a:extLst>
          </p:cNvPr>
          <p:cNvGrpSpPr/>
          <p:nvPr/>
        </p:nvGrpSpPr>
        <p:grpSpPr>
          <a:xfrm>
            <a:off x="4165200" y="50400"/>
            <a:ext cx="745200" cy="745200"/>
            <a:chOff x="4181475" y="2181225"/>
            <a:chExt cx="782955" cy="782955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7EE3DCA4-2E6B-4CC1-8DF4-08CEC260B590}"/>
                </a:ext>
              </a:extLst>
            </p:cNvPr>
            <p:cNvSpPr/>
            <p:nvPr/>
          </p:nvSpPr>
          <p:spPr>
            <a:xfrm>
              <a:off x="4322445" y="2371725"/>
              <a:ext cx="514350" cy="401002"/>
            </a:xfrm>
            <a:custGeom>
              <a:avLst/>
              <a:gdLst>
                <a:gd name="connsiteX0" fmla="*/ 302895 w 514350"/>
                <a:gd name="connsiteY0" fmla="*/ 137160 h 401002"/>
                <a:gd name="connsiteX1" fmla="*/ 380048 w 514350"/>
                <a:gd name="connsiteY1" fmla="*/ 219075 h 401002"/>
                <a:gd name="connsiteX2" fmla="*/ 359093 w 514350"/>
                <a:gd name="connsiteY2" fmla="*/ 237173 h 401002"/>
                <a:gd name="connsiteX3" fmla="*/ 280035 w 514350"/>
                <a:gd name="connsiteY3" fmla="*/ 101918 h 401002"/>
                <a:gd name="connsiteX4" fmla="*/ 240030 w 514350"/>
                <a:gd name="connsiteY4" fmla="*/ 50482 h 401002"/>
                <a:gd name="connsiteX5" fmla="*/ 23812 w 514350"/>
                <a:gd name="connsiteY5" fmla="*/ 0 h 401002"/>
                <a:gd name="connsiteX6" fmla="*/ 153353 w 514350"/>
                <a:gd name="connsiteY6" fmla="*/ 44768 h 401002"/>
                <a:gd name="connsiteX7" fmla="*/ 142875 w 514350"/>
                <a:gd name="connsiteY7" fmla="*/ 62865 h 401002"/>
                <a:gd name="connsiteX8" fmla="*/ 0 w 514350"/>
                <a:gd name="connsiteY8" fmla="*/ 39053 h 401002"/>
                <a:gd name="connsiteX9" fmla="*/ 134303 w 514350"/>
                <a:gd name="connsiteY9" fmla="*/ 81915 h 401002"/>
                <a:gd name="connsiteX10" fmla="*/ 128587 w 514350"/>
                <a:gd name="connsiteY10" fmla="*/ 97155 h 401002"/>
                <a:gd name="connsiteX11" fmla="*/ 3810 w 514350"/>
                <a:gd name="connsiteY11" fmla="*/ 85725 h 401002"/>
                <a:gd name="connsiteX12" fmla="*/ 123825 w 514350"/>
                <a:gd name="connsiteY12" fmla="*/ 114300 h 401002"/>
                <a:gd name="connsiteX13" fmla="*/ 120015 w 514350"/>
                <a:gd name="connsiteY13" fmla="*/ 129540 h 401002"/>
                <a:gd name="connsiteX14" fmla="*/ 38100 w 514350"/>
                <a:gd name="connsiteY14" fmla="*/ 129540 h 401002"/>
                <a:gd name="connsiteX15" fmla="*/ 97155 w 514350"/>
                <a:gd name="connsiteY15" fmla="*/ 150495 h 401002"/>
                <a:gd name="connsiteX16" fmla="*/ 178118 w 514350"/>
                <a:gd name="connsiteY16" fmla="*/ 180975 h 401002"/>
                <a:gd name="connsiteX17" fmla="*/ 298132 w 514350"/>
                <a:gd name="connsiteY17" fmla="*/ 280035 h 401002"/>
                <a:gd name="connsiteX18" fmla="*/ 337185 w 514350"/>
                <a:gd name="connsiteY18" fmla="*/ 274320 h 401002"/>
                <a:gd name="connsiteX19" fmla="*/ 264795 w 514350"/>
                <a:gd name="connsiteY19" fmla="*/ 320993 h 401002"/>
                <a:gd name="connsiteX20" fmla="*/ 221932 w 514350"/>
                <a:gd name="connsiteY20" fmla="*/ 374333 h 401002"/>
                <a:gd name="connsiteX21" fmla="*/ 192405 w 514350"/>
                <a:gd name="connsiteY21" fmla="*/ 401003 h 401002"/>
                <a:gd name="connsiteX22" fmla="*/ 274320 w 514350"/>
                <a:gd name="connsiteY22" fmla="*/ 386715 h 401002"/>
                <a:gd name="connsiteX23" fmla="*/ 427673 w 514350"/>
                <a:gd name="connsiteY23" fmla="*/ 240983 h 401002"/>
                <a:gd name="connsiteX24" fmla="*/ 369570 w 514350"/>
                <a:gd name="connsiteY24" fmla="*/ 166688 h 401002"/>
                <a:gd name="connsiteX25" fmla="*/ 370523 w 514350"/>
                <a:gd name="connsiteY25" fmla="*/ 164783 h 401002"/>
                <a:gd name="connsiteX26" fmla="*/ 447675 w 514350"/>
                <a:gd name="connsiteY26" fmla="*/ 200977 h 401002"/>
                <a:gd name="connsiteX27" fmla="*/ 500063 w 514350"/>
                <a:gd name="connsiteY27" fmla="*/ 214313 h 401002"/>
                <a:gd name="connsiteX28" fmla="*/ 372428 w 514350"/>
                <a:gd name="connsiteY28" fmla="*/ 149543 h 401002"/>
                <a:gd name="connsiteX29" fmla="*/ 354330 w 514350"/>
                <a:gd name="connsiteY29" fmla="*/ 137160 h 401002"/>
                <a:gd name="connsiteX30" fmla="*/ 361950 w 514350"/>
                <a:gd name="connsiteY30" fmla="*/ 128588 h 401002"/>
                <a:gd name="connsiteX31" fmla="*/ 357188 w 514350"/>
                <a:gd name="connsiteY31" fmla="*/ 119063 h 401002"/>
                <a:gd name="connsiteX32" fmla="*/ 364807 w 514350"/>
                <a:gd name="connsiteY32" fmla="*/ 111443 h 401002"/>
                <a:gd name="connsiteX33" fmla="*/ 373380 w 514350"/>
                <a:gd name="connsiteY33" fmla="*/ 119063 h 401002"/>
                <a:gd name="connsiteX34" fmla="*/ 380048 w 514350"/>
                <a:gd name="connsiteY34" fmla="*/ 127635 h 401002"/>
                <a:gd name="connsiteX35" fmla="*/ 507682 w 514350"/>
                <a:gd name="connsiteY35" fmla="*/ 212408 h 401002"/>
                <a:gd name="connsiteX36" fmla="*/ 507682 w 514350"/>
                <a:gd name="connsiteY36" fmla="*/ 219075 h 401002"/>
                <a:gd name="connsiteX37" fmla="*/ 507682 w 514350"/>
                <a:gd name="connsiteY37" fmla="*/ 219075 h 401002"/>
                <a:gd name="connsiteX38" fmla="*/ 514350 w 514350"/>
                <a:gd name="connsiteY38" fmla="*/ 212408 h 401002"/>
                <a:gd name="connsiteX39" fmla="*/ 511493 w 514350"/>
                <a:gd name="connsiteY39" fmla="*/ 206693 h 401002"/>
                <a:gd name="connsiteX40" fmla="*/ 365760 w 514350"/>
                <a:gd name="connsiteY40" fmla="*/ 100965 h 401002"/>
                <a:gd name="connsiteX41" fmla="*/ 333375 w 514350"/>
                <a:gd name="connsiteY41" fmla="*/ 94298 h 401002"/>
                <a:gd name="connsiteX42" fmla="*/ 333375 w 514350"/>
                <a:gd name="connsiteY42" fmla="*/ 98107 h 401002"/>
                <a:gd name="connsiteX43" fmla="*/ 320040 w 514350"/>
                <a:gd name="connsiteY43" fmla="*/ 98107 h 401002"/>
                <a:gd name="connsiteX44" fmla="*/ 322898 w 514350"/>
                <a:gd name="connsiteY44" fmla="*/ 102870 h 401002"/>
                <a:gd name="connsiteX45" fmla="*/ 310515 w 514350"/>
                <a:gd name="connsiteY45" fmla="*/ 104775 h 401002"/>
                <a:gd name="connsiteX46" fmla="*/ 315278 w 514350"/>
                <a:gd name="connsiteY46" fmla="*/ 111443 h 401002"/>
                <a:gd name="connsiteX47" fmla="*/ 305753 w 514350"/>
                <a:gd name="connsiteY47" fmla="*/ 115252 h 401002"/>
                <a:gd name="connsiteX48" fmla="*/ 310515 w 514350"/>
                <a:gd name="connsiteY48" fmla="*/ 122873 h 401002"/>
                <a:gd name="connsiteX49" fmla="*/ 303848 w 514350"/>
                <a:gd name="connsiteY49" fmla="*/ 127635 h 401002"/>
                <a:gd name="connsiteX50" fmla="*/ 306705 w 514350"/>
                <a:gd name="connsiteY50" fmla="*/ 133350 h 401002"/>
                <a:gd name="connsiteX51" fmla="*/ 302895 w 514350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4350" h="401002">
                  <a:moveTo>
                    <a:pt x="302895" y="137160"/>
                  </a:moveTo>
                  <a:cubicBezTo>
                    <a:pt x="302895" y="181927"/>
                    <a:pt x="380048" y="184785"/>
                    <a:pt x="380048" y="219075"/>
                  </a:cubicBezTo>
                  <a:cubicBezTo>
                    <a:pt x="380048" y="231458"/>
                    <a:pt x="368618" y="237173"/>
                    <a:pt x="359093" y="237173"/>
                  </a:cubicBezTo>
                  <a:cubicBezTo>
                    <a:pt x="313373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2" y="23813"/>
                    <a:pt x="81915" y="8572"/>
                    <a:pt x="23812" y="0"/>
                  </a:cubicBezTo>
                  <a:cubicBezTo>
                    <a:pt x="30480" y="25718"/>
                    <a:pt x="117158" y="40957"/>
                    <a:pt x="153353" y="44768"/>
                  </a:cubicBezTo>
                  <a:cubicBezTo>
                    <a:pt x="150495" y="49530"/>
                    <a:pt x="145733" y="58103"/>
                    <a:pt x="142875" y="62865"/>
                  </a:cubicBezTo>
                  <a:cubicBezTo>
                    <a:pt x="106680" y="53340"/>
                    <a:pt x="44768" y="44768"/>
                    <a:pt x="0" y="39053"/>
                  </a:cubicBezTo>
                  <a:cubicBezTo>
                    <a:pt x="14287" y="67628"/>
                    <a:pt x="80962" y="72390"/>
                    <a:pt x="134303" y="81915"/>
                  </a:cubicBezTo>
                  <a:lnTo>
                    <a:pt x="128587" y="97155"/>
                  </a:lnTo>
                  <a:cubicBezTo>
                    <a:pt x="86677" y="90488"/>
                    <a:pt x="43815" y="85725"/>
                    <a:pt x="3810" y="85725"/>
                  </a:cubicBezTo>
                  <a:cubicBezTo>
                    <a:pt x="19050" y="108585"/>
                    <a:pt x="80010" y="113348"/>
                    <a:pt x="123825" y="114300"/>
                  </a:cubicBezTo>
                  <a:lnTo>
                    <a:pt x="120015" y="129540"/>
                  </a:lnTo>
                  <a:cubicBezTo>
                    <a:pt x="94298" y="128588"/>
                    <a:pt x="65723" y="128588"/>
                    <a:pt x="38100" y="129540"/>
                  </a:cubicBezTo>
                  <a:cubicBezTo>
                    <a:pt x="47625" y="145733"/>
                    <a:pt x="73343" y="148590"/>
                    <a:pt x="97155" y="150495"/>
                  </a:cubicBezTo>
                  <a:cubicBezTo>
                    <a:pt x="122873" y="153352"/>
                    <a:pt x="163830" y="157163"/>
                    <a:pt x="178118" y="180975"/>
                  </a:cubicBezTo>
                  <a:cubicBezTo>
                    <a:pt x="213360" y="236220"/>
                    <a:pt x="240982" y="280035"/>
                    <a:pt x="298132" y="280035"/>
                  </a:cubicBezTo>
                  <a:cubicBezTo>
                    <a:pt x="315278" y="280035"/>
                    <a:pt x="329565" y="277178"/>
                    <a:pt x="337185" y="274320"/>
                  </a:cubicBezTo>
                  <a:cubicBezTo>
                    <a:pt x="332423" y="293370"/>
                    <a:pt x="288607" y="283845"/>
                    <a:pt x="264795" y="320993"/>
                  </a:cubicBezTo>
                  <a:cubicBezTo>
                    <a:pt x="250507" y="342900"/>
                    <a:pt x="250507" y="367665"/>
                    <a:pt x="221932" y="374333"/>
                  </a:cubicBezTo>
                  <a:cubicBezTo>
                    <a:pt x="203835" y="379095"/>
                    <a:pt x="192405" y="386715"/>
                    <a:pt x="192405" y="401003"/>
                  </a:cubicBezTo>
                  <a:cubicBezTo>
                    <a:pt x="221932" y="400050"/>
                    <a:pt x="243840" y="396240"/>
                    <a:pt x="274320" y="386715"/>
                  </a:cubicBezTo>
                  <a:cubicBezTo>
                    <a:pt x="383857" y="353378"/>
                    <a:pt x="427673" y="291465"/>
                    <a:pt x="427673" y="240983"/>
                  </a:cubicBezTo>
                  <a:cubicBezTo>
                    <a:pt x="427673" y="213360"/>
                    <a:pt x="412432" y="185738"/>
                    <a:pt x="369570" y="166688"/>
                  </a:cubicBezTo>
                  <a:lnTo>
                    <a:pt x="370523" y="164783"/>
                  </a:lnTo>
                  <a:cubicBezTo>
                    <a:pt x="385763" y="167640"/>
                    <a:pt x="432435" y="194310"/>
                    <a:pt x="447675" y="200977"/>
                  </a:cubicBezTo>
                  <a:cubicBezTo>
                    <a:pt x="466725" y="209550"/>
                    <a:pt x="482918" y="214313"/>
                    <a:pt x="500063" y="214313"/>
                  </a:cubicBezTo>
                  <a:cubicBezTo>
                    <a:pt x="453390" y="182880"/>
                    <a:pt x="411480" y="161925"/>
                    <a:pt x="372428" y="149543"/>
                  </a:cubicBezTo>
                  <a:cubicBezTo>
                    <a:pt x="361950" y="145733"/>
                    <a:pt x="354330" y="142875"/>
                    <a:pt x="354330" y="137160"/>
                  </a:cubicBezTo>
                  <a:cubicBezTo>
                    <a:pt x="354330" y="132398"/>
                    <a:pt x="361950" y="132398"/>
                    <a:pt x="361950" y="128588"/>
                  </a:cubicBezTo>
                  <a:cubicBezTo>
                    <a:pt x="361950" y="125730"/>
                    <a:pt x="357188" y="124777"/>
                    <a:pt x="357188" y="119063"/>
                  </a:cubicBezTo>
                  <a:cubicBezTo>
                    <a:pt x="357188" y="115252"/>
                    <a:pt x="360045" y="111443"/>
                    <a:pt x="364807" y="111443"/>
                  </a:cubicBezTo>
                  <a:cubicBezTo>
                    <a:pt x="369570" y="111443"/>
                    <a:pt x="372428" y="114300"/>
                    <a:pt x="373380" y="119063"/>
                  </a:cubicBezTo>
                  <a:cubicBezTo>
                    <a:pt x="374332" y="121920"/>
                    <a:pt x="375285" y="125730"/>
                    <a:pt x="380048" y="127635"/>
                  </a:cubicBezTo>
                  <a:cubicBezTo>
                    <a:pt x="419100" y="146685"/>
                    <a:pt x="473393" y="184785"/>
                    <a:pt x="507682" y="212408"/>
                  </a:cubicBezTo>
                  <a:lnTo>
                    <a:pt x="507682" y="219075"/>
                  </a:lnTo>
                  <a:lnTo>
                    <a:pt x="507682" y="219075"/>
                  </a:lnTo>
                  <a:cubicBezTo>
                    <a:pt x="511493" y="219075"/>
                    <a:pt x="514350" y="215265"/>
                    <a:pt x="514350" y="212408"/>
                  </a:cubicBezTo>
                  <a:cubicBezTo>
                    <a:pt x="514350" y="210502"/>
                    <a:pt x="513397" y="207645"/>
                    <a:pt x="511493" y="206693"/>
                  </a:cubicBezTo>
                  <a:cubicBezTo>
                    <a:pt x="487680" y="184785"/>
                    <a:pt x="418148" y="122873"/>
                    <a:pt x="365760" y="100965"/>
                  </a:cubicBezTo>
                  <a:cubicBezTo>
                    <a:pt x="354330" y="96203"/>
                    <a:pt x="341948" y="94298"/>
                    <a:pt x="333375" y="94298"/>
                  </a:cubicBezTo>
                  <a:lnTo>
                    <a:pt x="333375" y="98107"/>
                  </a:lnTo>
                  <a:lnTo>
                    <a:pt x="320040" y="98107"/>
                  </a:lnTo>
                  <a:lnTo>
                    <a:pt x="322898" y="102870"/>
                  </a:lnTo>
                  <a:lnTo>
                    <a:pt x="310515" y="104775"/>
                  </a:lnTo>
                  <a:lnTo>
                    <a:pt x="315278" y="111443"/>
                  </a:lnTo>
                  <a:lnTo>
                    <a:pt x="305753" y="115252"/>
                  </a:lnTo>
                  <a:lnTo>
                    <a:pt x="310515" y="122873"/>
                  </a:lnTo>
                  <a:lnTo>
                    <a:pt x="303848" y="127635"/>
                  </a:lnTo>
                  <a:lnTo>
                    <a:pt x="306705" y="133350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04AF9BDD-86A7-43F1-AD1A-C1CCF96F96FF}"/>
                </a:ext>
              </a:extLst>
            </p:cNvPr>
            <p:cNvSpPr/>
            <p:nvPr/>
          </p:nvSpPr>
          <p:spPr>
            <a:xfrm>
              <a:off x="4181475" y="2181225"/>
              <a:ext cx="782955" cy="782955"/>
            </a:xfrm>
            <a:custGeom>
              <a:avLst/>
              <a:gdLst>
                <a:gd name="connsiteX0" fmla="*/ 0 w 782955"/>
                <a:gd name="connsiteY0" fmla="*/ 0 h 782955"/>
                <a:gd name="connsiteX1" fmla="*/ 782955 w 782955"/>
                <a:gd name="connsiteY1" fmla="*/ 0 h 782955"/>
                <a:gd name="connsiteX2" fmla="*/ 782955 w 782955"/>
                <a:gd name="connsiteY2" fmla="*/ 782955 h 782955"/>
                <a:gd name="connsiteX3" fmla="*/ 0 w 782955"/>
                <a:gd name="connsiteY3" fmla="*/ 782955 h 7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955" h="782955">
                  <a:moveTo>
                    <a:pt x="0" y="0"/>
                  </a:moveTo>
                  <a:lnTo>
                    <a:pt x="782955" y="0"/>
                  </a:lnTo>
                  <a:lnTo>
                    <a:pt x="782955" y="782955"/>
                  </a:lnTo>
                  <a:lnTo>
                    <a:pt x="0" y="78295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9" name="Tijdelijke aanduiding voor voettekst 18">
            <a:extLst>
              <a:ext uri="{FF2B5EF4-FFF2-40B4-BE49-F238E27FC236}">
                <a16:creationId xmlns:a16="http://schemas.microsoft.com/office/drawing/2014/main" id="{8330CBA2-A3C6-43FB-AC45-B5FBE9A9C9A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FD2077D-B047-4057-ABFE-ED7BC6AC0284}"/>
              </a:ext>
            </a:extLst>
          </p:cNvPr>
          <p:cNvSpPr txBox="1"/>
          <p:nvPr userDrawn="1"/>
        </p:nvSpPr>
        <p:spPr>
          <a:xfrm>
            <a:off x="9176379" y="2311200"/>
            <a:ext cx="1794735" cy="24285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800" b="1" dirty="0">
                <a:latin typeface="+mj-lt"/>
              </a:rPr>
              <a:t>Maak de tekst op</a:t>
            </a:r>
            <a:r>
              <a:rPr lang="nl-NL" sz="800" dirty="0">
                <a:latin typeface="+mj-lt"/>
              </a:rPr>
              <a:t> door het lijstniveau te verhogen of te verlagen:</a:t>
            </a:r>
          </a:p>
          <a:p>
            <a:r>
              <a:rPr lang="nl-NL" sz="800" dirty="0">
                <a:latin typeface="+mj-lt"/>
              </a:rPr>
              <a:t>Plaats de cursor in de tekst en klik op een van de onderstaande knoppen</a:t>
            </a:r>
          </a:p>
          <a:p>
            <a:endParaRPr lang="nl-NL" sz="800" dirty="0">
              <a:latin typeface="+mj-lt"/>
            </a:endParaRPr>
          </a:p>
          <a:p>
            <a:endParaRPr lang="nl-NL" sz="800" dirty="0">
              <a:latin typeface="+mj-lt"/>
            </a:endParaRPr>
          </a:p>
          <a:p>
            <a:endParaRPr lang="nl-NL" sz="800" dirty="0">
              <a:latin typeface="+mj-lt"/>
            </a:endParaRPr>
          </a:p>
          <a:p>
            <a:endParaRPr lang="nl-NL" sz="800" dirty="0">
              <a:latin typeface="+mj-lt"/>
            </a:endParaRPr>
          </a:p>
          <a:p>
            <a:endParaRPr lang="nl-NL" sz="800" dirty="0">
              <a:latin typeface="+mj-lt"/>
            </a:endParaRPr>
          </a:p>
          <a:p>
            <a:endParaRPr lang="nl-NL" sz="800" dirty="0">
              <a:latin typeface="+mj-lt"/>
            </a:endParaRPr>
          </a:p>
          <a:p>
            <a:endParaRPr lang="nl-NL" sz="800" dirty="0">
              <a:latin typeface="+mj-lt"/>
            </a:endParaRPr>
          </a:p>
          <a:p>
            <a:r>
              <a:rPr lang="nl-NL" sz="800" dirty="0">
                <a:latin typeface="+mj-lt"/>
              </a:rPr>
              <a:t>(in lint Start, groep Alinea)</a:t>
            </a:r>
          </a:p>
          <a:p>
            <a:endParaRPr lang="nl-NL" sz="800" dirty="0">
              <a:latin typeface="+mj-lt"/>
            </a:endParaRPr>
          </a:p>
          <a:p>
            <a:r>
              <a:rPr lang="nl-NL" sz="800" dirty="0">
                <a:latin typeface="+mj-lt"/>
              </a:rPr>
              <a:t>1 = Normaal</a:t>
            </a:r>
          </a:p>
          <a:p>
            <a:r>
              <a:rPr lang="nl-NL" sz="800" dirty="0">
                <a:latin typeface="+mj-lt"/>
              </a:rPr>
              <a:t>2 = </a:t>
            </a:r>
            <a:r>
              <a:rPr lang="nl-NL" sz="800" b="1" kern="1200" cap="none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latin typeface="+mj-lt"/>
              </a:rPr>
              <a:t>3 = </a:t>
            </a:r>
            <a:r>
              <a:rPr lang="nl-NL" sz="800" dirty="0">
                <a:solidFill>
                  <a:schemeClr val="tx1"/>
                </a:solidFill>
                <a:latin typeface="+mj-lt"/>
              </a:rPr>
              <a:t>▪</a:t>
            </a:r>
            <a:r>
              <a:rPr lang="nl-NL" sz="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nl-NL" sz="800" dirty="0">
                <a:latin typeface="+mj-lt"/>
              </a:rPr>
              <a:t>Opsomming</a:t>
            </a:r>
          </a:p>
          <a:p>
            <a:pPr lvl="0" defTabSz="685800">
              <a:defRPr/>
            </a:pPr>
            <a:r>
              <a:rPr lang="nl-NL" sz="800" b="0" dirty="0">
                <a:solidFill>
                  <a:schemeClr val="tx1"/>
                </a:solidFill>
                <a:latin typeface="+mj-lt"/>
              </a:rPr>
              <a:t>4 =    ▪</a:t>
            </a:r>
            <a:r>
              <a:rPr lang="nl-NL" sz="800" b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nl-NL" sz="800" b="0" dirty="0">
                <a:latin typeface="+mj-lt"/>
              </a:rPr>
              <a:t>Opsomming</a:t>
            </a:r>
            <a:r>
              <a:rPr lang="nl-NL" sz="800" b="0" dirty="0">
                <a:solidFill>
                  <a:schemeClr val="tx2"/>
                </a:solidFill>
                <a:latin typeface="+mj-lt"/>
              </a:rPr>
              <a:t> </a:t>
            </a:r>
            <a:endParaRPr lang="nl-NL" sz="800" b="0" dirty="0">
              <a:latin typeface="+mj-lt"/>
            </a:endParaRPr>
          </a:p>
          <a:p>
            <a:pPr lvl="0" defTabSz="685800">
              <a:defRPr/>
            </a:pPr>
            <a:r>
              <a:rPr lang="nl-NL" sz="800" dirty="0">
                <a:latin typeface="+mj-lt"/>
              </a:rPr>
              <a:t>5 =       </a:t>
            </a:r>
            <a:r>
              <a:rPr lang="nl-NL" sz="800" b="0" dirty="0">
                <a:solidFill>
                  <a:schemeClr val="tx1"/>
                </a:solidFill>
                <a:latin typeface="+mj-lt"/>
              </a:rPr>
              <a:t>▪</a:t>
            </a:r>
            <a:r>
              <a:rPr lang="nl-NL" sz="800" b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nl-NL" sz="800" b="0" dirty="0">
                <a:latin typeface="+mj-lt"/>
              </a:rPr>
              <a:t>Opsomming</a:t>
            </a:r>
            <a:r>
              <a:rPr lang="nl-NL" sz="800" b="0" dirty="0">
                <a:solidFill>
                  <a:schemeClr val="tx2"/>
                </a:solidFill>
                <a:latin typeface="+mj-lt"/>
              </a:rPr>
              <a:t> </a:t>
            </a:r>
            <a:endParaRPr lang="nl-NL" sz="800" dirty="0">
              <a:latin typeface="+mj-lt"/>
            </a:endParaRPr>
          </a:p>
          <a:p>
            <a:pPr lvl="0" defTabSz="685800">
              <a:defRPr/>
            </a:pPr>
            <a:endParaRPr lang="nl-NL" sz="800" dirty="0">
              <a:latin typeface="+mj-lt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36417CD1-EF83-4B6B-B689-FD1AD85870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52991" y="2915536"/>
            <a:ext cx="1000573" cy="711519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AC840B3-896C-4532-BBB3-D149E6EBBF6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 </a:t>
            </a:r>
            <a:fld id="{B74C3CA3-956D-4E4B-B5F3-86E633D39F76}" type="slidenum">
              <a:rPr lang="nl-NL" b="0" smtClean="0"/>
              <a:pPr/>
              <a:t>‹nr.›</a:t>
            </a:fld>
            <a:endParaRPr lang="nl-NL" b="0" dirty="0"/>
          </a:p>
        </p:txBody>
      </p:sp>
    </p:spTree>
    <p:extLst>
      <p:ext uri="{BB962C8B-B14F-4D97-AF65-F5344CB8AC3E}">
        <p14:creationId xmlns:p14="http://schemas.microsoft.com/office/powerpoint/2010/main" val="2827448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au-Titel-Sub-3Grafieken_BG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B9BC09-1CF9-4609-A53B-9F628E42D8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</a:t>
            </a:r>
            <a:r>
              <a:rPr lang="nl-NL"/>
              <a:t>van slide</a:t>
            </a:r>
            <a:endParaRPr lang="nl-NL" dirty="0"/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55738389-49C9-4121-8FF3-9384576C360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81000" y="1420124"/>
            <a:ext cx="8375521" cy="363121"/>
          </a:xfrm>
        </p:spPr>
        <p:txBody>
          <a:bodyPr wrap="none" anchor="t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Subtitel van slide</a:t>
            </a:r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84B3D3C-4282-467B-BFE7-3EE60AFDD71D}"/>
              </a:ext>
            </a:extLst>
          </p:cNvPr>
          <p:cNvCxnSpPr>
            <a:cxnSpLocks/>
          </p:cNvCxnSpPr>
          <p:nvPr userDrawn="1"/>
        </p:nvCxnSpPr>
        <p:spPr>
          <a:xfrm>
            <a:off x="376234" y="376228"/>
            <a:ext cx="3798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1857F8B2-36C1-42BC-9D09-50A7E3365920}"/>
              </a:ext>
            </a:extLst>
          </p:cNvPr>
          <p:cNvCxnSpPr>
            <a:cxnSpLocks/>
          </p:cNvCxnSpPr>
          <p:nvPr userDrawn="1"/>
        </p:nvCxnSpPr>
        <p:spPr>
          <a:xfrm>
            <a:off x="4962535" y="376218"/>
            <a:ext cx="3798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aphic 4">
            <a:extLst>
              <a:ext uri="{FF2B5EF4-FFF2-40B4-BE49-F238E27FC236}">
                <a16:creationId xmlns:a16="http://schemas.microsoft.com/office/drawing/2014/main" id="{BB597FD6-173E-4382-8526-0BDC9EF20A0E}"/>
              </a:ext>
            </a:extLst>
          </p:cNvPr>
          <p:cNvGrpSpPr/>
          <p:nvPr/>
        </p:nvGrpSpPr>
        <p:grpSpPr>
          <a:xfrm>
            <a:off x="4165200" y="50400"/>
            <a:ext cx="745200" cy="745200"/>
            <a:chOff x="4181475" y="2181225"/>
            <a:chExt cx="782955" cy="782955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7EE3DCA4-2E6B-4CC1-8DF4-08CEC260B590}"/>
                </a:ext>
              </a:extLst>
            </p:cNvPr>
            <p:cNvSpPr/>
            <p:nvPr/>
          </p:nvSpPr>
          <p:spPr>
            <a:xfrm>
              <a:off x="4322445" y="2371725"/>
              <a:ext cx="514350" cy="401002"/>
            </a:xfrm>
            <a:custGeom>
              <a:avLst/>
              <a:gdLst>
                <a:gd name="connsiteX0" fmla="*/ 302895 w 514350"/>
                <a:gd name="connsiteY0" fmla="*/ 137160 h 401002"/>
                <a:gd name="connsiteX1" fmla="*/ 380048 w 514350"/>
                <a:gd name="connsiteY1" fmla="*/ 219075 h 401002"/>
                <a:gd name="connsiteX2" fmla="*/ 359093 w 514350"/>
                <a:gd name="connsiteY2" fmla="*/ 237173 h 401002"/>
                <a:gd name="connsiteX3" fmla="*/ 280035 w 514350"/>
                <a:gd name="connsiteY3" fmla="*/ 101918 h 401002"/>
                <a:gd name="connsiteX4" fmla="*/ 240030 w 514350"/>
                <a:gd name="connsiteY4" fmla="*/ 50482 h 401002"/>
                <a:gd name="connsiteX5" fmla="*/ 23812 w 514350"/>
                <a:gd name="connsiteY5" fmla="*/ 0 h 401002"/>
                <a:gd name="connsiteX6" fmla="*/ 153353 w 514350"/>
                <a:gd name="connsiteY6" fmla="*/ 44768 h 401002"/>
                <a:gd name="connsiteX7" fmla="*/ 142875 w 514350"/>
                <a:gd name="connsiteY7" fmla="*/ 62865 h 401002"/>
                <a:gd name="connsiteX8" fmla="*/ 0 w 514350"/>
                <a:gd name="connsiteY8" fmla="*/ 39053 h 401002"/>
                <a:gd name="connsiteX9" fmla="*/ 134303 w 514350"/>
                <a:gd name="connsiteY9" fmla="*/ 81915 h 401002"/>
                <a:gd name="connsiteX10" fmla="*/ 128587 w 514350"/>
                <a:gd name="connsiteY10" fmla="*/ 97155 h 401002"/>
                <a:gd name="connsiteX11" fmla="*/ 3810 w 514350"/>
                <a:gd name="connsiteY11" fmla="*/ 85725 h 401002"/>
                <a:gd name="connsiteX12" fmla="*/ 123825 w 514350"/>
                <a:gd name="connsiteY12" fmla="*/ 114300 h 401002"/>
                <a:gd name="connsiteX13" fmla="*/ 120015 w 514350"/>
                <a:gd name="connsiteY13" fmla="*/ 129540 h 401002"/>
                <a:gd name="connsiteX14" fmla="*/ 38100 w 514350"/>
                <a:gd name="connsiteY14" fmla="*/ 129540 h 401002"/>
                <a:gd name="connsiteX15" fmla="*/ 97155 w 514350"/>
                <a:gd name="connsiteY15" fmla="*/ 150495 h 401002"/>
                <a:gd name="connsiteX16" fmla="*/ 178118 w 514350"/>
                <a:gd name="connsiteY16" fmla="*/ 180975 h 401002"/>
                <a:gd name="connsiteX17" fmla="*/ 298132 w 514350"/>
                <a:gd name="connsiteY17" fmla="*/ 280035 h 401002"/>
                <a:gd name="connsiteX18" fmla="*/ 337185 w 514350"/>
                <a:gd name="connsiteY18" fmla="*/ 274320 h 401002"/>
                <a:gd name="connsiteX19" fmla="*/ 264795 w 514350"/>
                <a:gd name="connsiteY19" fmla="*/ 320993 h 401002"/>
                <a:gd name="connsiteX20" fmla="*/ 221932 w 514350"/>
                <a:gd name="connsiteY20" fmla="*/ 374333 h 401002"/>
                <a:gd name="connsiteX21" fmla="*/ 192405 w 514350"/>
                <a:gd name="connsiteY21" fmla="*/ 401003 h 401002"/>
                <a:gd name="connsiteX22" fmla="*/ 274320 w 514350"/>
                <a:gd name="connsiteY22" fmla="*/ 386715 h 401002"/>
                <a:gd name="connsiteX23" fmla="*/ 427673 w 514350"/>
                <a:gd name="connsiteY23" fmla="*/ 240983 h 401002"/>
                <a:gd name="connsiteX24" fmla="*/ 369570 w 514350"/>
                <a:gd name="connsiteY24" fmla="*/ 166688 h 401002"/>
                <a:gd name="connsiteX25" fmla="*/ 370523 w 514350"/>
                <a:gd name="connsiteY25" fmla="*/ 164783 h 401002"/>
                <a:gd name="connsiteX26" fmla="*/ 447675 w 514350"/>
                <a:gd name="connsiteY26" fmla="*/ 200977 h 401002"/>
                <a:gd name="connsiteX27" fmla="*/ 500063 w 514350"/>
                <a:gd name="connsiteY27" fmla="*/ 214313 h 401002"/>
                <a:gd name="connsiteX28" fmla="*/ 372428 w 514350"/>
                <a:gd name="connsiteY28" fmla="*/ 149543 h 401002"/>
                <a:gd name="connsiteX29" fmla="*/ 354330 w 514350"/>
                <a:gd name="connsiteY29" fmla="*/ 137160 h 401002"/>
                <a:gd name="connsiteX30" fmla="*/ 361950 w 514350"/>
                <a:gd name="connsiteY30" fmla="*/ 128588 h 401002"/>
                <a:gd name="connsiteX31" fmla="*/ 357188 w 514350"/>
                <a:gd name="connsiteY31" fmla="*/ 119063 h 401002"/>
                <a:gd name="connsiteX32" fmla="*/ 364807 w 514350"/>
                <a:gd name="connsiteY32" fmla="*/ 111443 h 401002"/>
                <a:gd name="connsiteX33" fmla="*/ 373380 w 514350"/>
                <a:gd name="connsiteY33" fmla="*/ 119063 h 401002"/>
                <a:gd name="connsiteX34" fmla="*/ 380048 w 514350"/>
                <a:gd name="connsiteY34" fmla="*/ 127635 h 401002"/>
                <a:gd name="connsiteX35" fmla="*/ 507682 w 514350"/>
                <a:gd name="connsiteY35" fmla="*/ 212408 h 401002"/>
                <a:gd name="connsiteX36" fmla="*/ 507682 w 514350"/>
                <a:gd name="connsiteY36" fmla="*/ 219075 h 401002"/>
                <a:gd name="connsiteX37" fmla="*/ 507682 w 514350"/>
                <a:gd name="connsiteY37" fmla="*/ 219075 h 401002"/>
                <a:gd name="connsiteX38" fmla="*/ 514350 w 514350"/>
                <a:gd name="connsiteY38" fmla="*/ 212408 h 401002"/>
                <a:gd name="connsiteX39" fmla="*/ 511493 w 514350"/>
                <a:gd name="connsiteY39" fmla="*/ 206693 h 401002"/>
                <a:gd name="connsiteX40" fmla="*/ 365760 w 514350"/>
                <a:gd name="connsiteY40" fmla="*/ 100965 h 401002"/>
                <a:gd name="connsiteX41" fmla="*/ 333375 w 514350"/>
                <a:gd name="connsiteY41" fmla="*/ 94298 h 401002"/>
                <a:gd name="connsiteX42" fmla="*/ 333375 w 514350"/>
                <a:gd name="connsiteY42" fmla="*/ 98107 h 401002"/>
                <a:gd name="connsiteX43" fmla="*/ 320040 w 514350"/>
                <a:gd name="connsiteY43" fmla="*/ 98107 h 401002"/>
                <a:gd name="connsiteX44" fmla="*/ 322898 w 514350"/>
                <a:gd name="connsiteY44" fmla="*/ 102870 h 401002"/>
                <a:gd name="connsiteX45" fmla="*/ 310515 w 514350"/>
                <a:gd name="connsiteY45" fmla="*/ 104775 h 401002"/>
                <a:gd name="connsiteX46" fmla="*/ 315278 w 514350"/>
                <a:gd name="connsiteY46" fmla="*/ 111443 h 401002"/>
                <a:gd name="connsiteX47" fmla="*/ 305753 w 514350"/>
                <a:gd name="connsiteY47" fmla="*/ 115252 h 401002"/>
                <a:gd name="connsiteX48" fmla="*/ 310515 w 514350"/>
                <a:gd name="connsiteY48" fmla="*/ 122873 h 401002"/>
                <a:gd name="connsiteX49" fmla="*/ 303848 w 514350"/>
                <a:gd name="connsiteY49" fmla="*/ 127635 h 401002"/>
                <a:gd name="connsiteX50" fmla="*/ 306705 w 514350"/>
                <a:gd name="connsiteY50" fmla="*/ 133350 h 401002"/>
                <a:gd name="connsiteX51" fmla="*/ 302895 w 514350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4350" h="401002">
                  <a:moveTo>
                    <a:pt x="302895" y="137160"/>
                  </a:moveTo>
                  <a:cubicBezTo>
                    <a:pt x="302895" y="181927"/>
                    <a:pt x="380048" y="184785"/>
                    <a:pt x="380048" y="219075"/>
                  </a:cubicBezTo>
                  <a:cubicBezTo>
                    <a:pt x="380048" y="231458"/>
                    <a:pt x="368618" y="237173"/>
                    <a:pt x="359093" y="237173"/>
                  </a:cubicBezTo>
                  <a:cubicBezTo>
                    <a:pt x="313373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2" y="23813"/>
                    <a:pt x="81915" y="8572"/>
                    <a:pt x="23812" y="0"/>
                  </a:cubicBezTo>
                  <a:cubicBezTo>
                    <a:pt x="30480" y="25718"/>
                    <a:pt x="117158" y="40957"/>
                    <a:pt x="153353" y="44768"/>
                  </a:cubicBezTo>
                  <a:cubicBezTo>
                    <a:pt x="150495" y="49530"/>
                    <a:pt x="145733" y="58103"/>
                    <a:pt x="142875" y="62865"/>
                  </a:cubicBezTo>
                  <a:cubicBezTo>
                    <a:pt x="106680" y="53340"/>
                    <a:pt x="44768" y="44768"/>
                    <a:pt x="0" y="39053"/>
                  </a:cubicBezTo>
                  <a:cubicBezTo>
                    <a:pt x="14287" y="67628"/>
                    <a:pt x="80962" y="72390"/>
                    <a:pt x="134303" y="81915"/>
                  </a:cubicBezTo>
                  <a:lnTo>
                    <a:pt x="128587" y="97155"/>
                  </a:lnTo>
                  <a:cubicBezTo>
                    <a:pt x="86677" y="90488"/>
                    <a:pt x="43815" y="85725"/>
                    <a:pt x="3810" y="85725"/>
                  </a:cubicBezTo>
                  <a:cubicBezTo>
                    <a:pt x="19050" y="108585"/>
                    <a:pt x="80010" y="113348"/>
                    <a:pt x="123825" y="114300"/>
                  </a:cubicBezTo>
                  <a:lnTo>
                    <a:pt x="120015" y="129540"/>
                  </a:lnTo>
                  <a:cubicBezTo>
                    <a:pt x="94298" y="128588"/>
                    <a:pt x="65723" y="128588"/>
                    <a:pt x="38100" y="129540"/>
                  </a:cubicBezTo>
                  <a:cubicBezTo>
                    <a:pt x="47625" y="145733"/>
                    <a:pt x="73343" y="148590"/>
                    <a:pt x="97155" y="150495"/>
                  </a:cubicBezTo>
                  <a:cubicBezTo>
                    <a:pt x="122873" y="153352"/>
                    <a:pt x="163830" y="157163"/>
                    <a:pt x="178118" y="180975"/>
                  </a:cubicBezTo>
                  <a:cubicBezTo>
                    <a:pt x="213360" y="236220"/>
                    <a:pt x="240982" y="280035"/>
                    <a:pt x="298132" y="280035"/>
                  </a:cubicBezTo>
                  <a:cubicBezTo>
                    <a:pt x="315278" y="280035"/>
                    <a:pt x="329565" y="277178"/>
                    <a:pt x="337185" y="274320"/>
                  </a:cubicBezTo>
                  <a:cubicBezTo>
                    <a:pt x="332423" y="293370"/>
                    <a:pt x="288607" y="283845"/>
                    <a:pt x="264795" y="320993"/>
                  </a:cubicBezTo>
                  <a:cubicBezTo>
                    <a:pt x="250507" y="342900"/>
                    <a:pt x="250507" y="367665"/>
                    <a:pt x="221932" y="374333"/>
                  </a:cubicBezTo>
                  <a:cubicBezTo>
                    <a:pt x="203835" y="379095"/>
                    <a:pt x="192405" y="386715"/>
                    <a:pt x="192405" y="401003"/>
                  </a:cubicBezTo>
                  <a:cubicBezTo>
                    <a:pt x="221932" y="400050"/>
                    <a:pt x="243840" y="396240"/>
                    <a:pt x="274320" y="386715"/>
                  </a:cubicBezTo>
                  <a:cubicBezTo>
                    <a:pt x="383857" y="353378"/>
                    <a:pt x="427673" y="291465"/>
                    <a:pt x="427673" y="240983"/>
                  </a:cubicBezTo>
                  <a:cubicBezTo>
                    <a:pt x="427673" y="213360"/>
                    <a:pt x="412432" y="185738"/>
                    <a:pt x="369570" y="166688"/>
                  </a:cubicBezTo>
                  <a:lnTo>
                    <a:pt x="370523" y="164783"/>
                  </a:lnTo>
                  <a:cubicBezTo>
                    <a:pt x="385763" y="167640"/>
                    <a:pt x="432435" y="194310"/>
                    <a:pt x="447675" y="200977"/>
                  </a:cubicBezTo>
                  <a:cubicBezTo>
                    <a:pt x="466725" y="209550"/>
                    <a:pt x="482918" y="214313"/>
                    <a:pt x="500063" y="214313"/>
                  </a:cubicBezTo>
                  <a:cubicBezTo>
                    <a:pt x="453390" y="182880"/>
                    <a:pt x="411480" y="161925"/>
                    <a:pt x="372428" y="149543"/>
                  </a:cubicBezTo>
                  <a:cubicBezTo>
                    <a:pt x="361950" y="145733"/>
                    <a:pt x="354330" y="142875"/>
                    <a:pt x="354330" y="137160"/>
                  </a:cubicBezTo>
                  <a:cubicBezTo>
                    <a:pt x="354330" y="132398"/>
                    <a:pt x="361950" y="132398"/>
                    <a:pt x="361950" y="128588"/>
                  </a:cubicBezTo>
                  <a:cubicBezTo>
                    <a:pt x="361950" y="125730"/>
                    <a:pt x="357188" y="124777"/>
                    <a:pt x="357188" y="119063"/>
                  </a:cubicBezTo>
                  <a:cubicBezTo>
                    <a:pt x="357188" y="115252"/>
                    <a:pt x="360045" y="111443"/>
                    <a:pt x="364807" y="111443"/>
                  </a:cubicBezTo>
                  <a:cubicBezTo>
                    <a:pt x="369570" y="111443"/>
                    <a:pt x="372428" y="114300"/>
                    <a:pt x="373380" y="119063"/>
                  </a:cubicBezTo>
                  <a:cubicBezTo>
                    <a:pt x="374332" y="121920"/>
                    <a:pt x="375285" y="125730"/>
                    <a:pt x="380048" y="127635"/>
                  </a:cubicBezTo>
                  <a:cubicBezTo>
                    <a:pt x="419100" y="146685"/>
                    <a:pt x="473393" y="184785"/>
                    <a:pt x="507682" y="212408"/>
                  </a:cubicBezTo>
                  <a:lnTo>
                    <a:pt x="507682" y="219075"/>
                  </a:lnTo>
                  <a:lnTo>
                    <a:pt x="507682" y="219075"/>
                  </a:lnTo>
                  <a:cubicBezTo>
                    <a:pt x="511493" y="219075"/>
                    <a:pt x="514350" y="215265"/>
                    <a:pt x="514350" y="212408"/>
                  </a:cubicBezTo>
                  <a:cubicBezTo>
                    <a:pt x="514350" y="210502"/>
                    <a:pt x="513397" y="207645"/>
                    <a:pt x="511493" y="206693"/>
                  </a:cubicBezTo>
                  <a:cubicBezTo>
                    <a:pt x="487680" y="184785"/>
                    <a:pt x="418148" y="122873"/>
                    <a:pt x="365760" y="100965"/>
                  </a:cubicBezTo>
                  <a:cubicBezTo>
                    <a:pt x="354330" y="96203"/>
                    <a:pt x="341948" y="94298"/>
                    <a:pt x="333375" y="94298"/>
                  </a:cubicBezTo>
                  <a:lnTo>
                    <a:pt x="333375" y="98107"/>
                  </a:lnTo>
                  <a:lnTo>
                    <a:pt x="320040" y="98107"/>
                  </a:lnTo>
                  <a:lnTo>
                    <a:pt x="322898" y="102870"/>
                  </a:lnTo>
                  <a:lnTo>
                    <a:pt x="310515" y="104775"/>
                  </a:lnTo>
                  <a:lnTo>
                    <a:pt x="315278" y="111443"/>
                  </a:lnTo>
                  <a:lnTo>
                    <a:pt x="305753" y="115252"/>
                  </a:lnTo>
                  <a:lnTo>
                    <a:pt x="310515" y="122873"/>
                  </a:lnTo>
                  <a:lnTo>
                    <a:pt x="303848" y="127635"/>
                  </a:lnTo>
                  <a:lnTo>
                    <a:pt x="306705" y="133350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04AF9BDD-86A7-43F1-AD1A-C1CCF96F96FF}"/>
                </a:ext>
              </a:extLst>
            </p:cNvPr>
            <p:cNvSpPr/>
            <p:nvPr/>
          </p:nvSpPr>
          <p:spPr>
            <a:xfrm>
              <a:off x="4181475" y="2181225"/>
              <a:ext cx="782955" cy="782955"/>
            </a:xfrm>
            <a:custGeom>
              <a:avLst/>
              <a:gdLst>
                <a:gd name="connsiteX0" fmla="*/ 0 w 782955"/>
                <a:gd name="connsiteY0" fmla="*/ 0 h 782955"/>
                <a:gd name="connsiteX1" fmla="*/ 782955 w 782955"/>
                <a:gd name="connsiteY1" fmla="*/ 0 h 782955"/>
                <a:gd name="connsiteX2" fmla="*/ 782955 w 782955"/>
                <a:gd name="connsiteY2" fmla="*/ 782955 h 782955"/>
                <a:gd name="connsiteX3" fmla="*/ 0 w 782955"/>
                <a:gd name="connsiteY3" fmla="*/ 782955 h 7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955" h="782955">
                  <a:moveTo>
                    <a:pt x="0" y="0"/>
                  </a:moveTo>
                  <a:lnTo>
                    <a:pt x="782955" y="0"/>
                  </a:lnTo>
                  <a:lnTo>
                    <a:pt x="782955" y="782955"/>
                  </a:lnTo>
                  <a:lnTo>
                    <a:pt x="0" y="78295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4" name="Tijdelijke aanduiding voor grafiek 3">
            <a:extLst>
              <a:ext uri="{FF2B5EF4-FFF2-40B4-BE49-F238E27FC236}">
                <a16:creationId xmlns:a16="http://schemas.microsoft.com/office/drawing/2014/main" id="{1E8DB9DA-1A56-4308-9B0E-7530A740547F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03315" y="2083098"/>
            <a:ext cx="2520244" cy="25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grafiek wilt toevoegen</a:t>
            </a:r>
            <a:endParaRPr lang="en-GB"/>
          </a:p>
        </p:txBody>
      </p:sp>
      <p:sp>
        <p:nvSpPr>
          <p:cNvPr id="15" name="Tijdelijke aanduiding voor grafiek 3">
            <a:extLst>
              <a:ext uri="{FF2B5EF4-FFF2-40B4-BE49-F238E27FC236}">
                <a16:creationId xmlns:a16="http://schemas.microsoft.com/office/drawing/2014/main" id="{F8CBD289-1A9E-478A-87AA-1FC2D9A2172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311878" y="2083098"/>
            <a:ext cx="2520244" cy="25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grafiek wilt toevoegen</a:t>
            </a:r>
            <a:endParaRPr lang="en-GB"/>
          </a:p>
        </p:txBody>
      </p:sp>
      <p:sp>
        <p:nvSpPr>
          <p:cNvPr id="16" name="Tijdelijke aanduiding voor grafiek 3">
            <a:extLst>
              <a:ext uri="{FF2B5EF4-FFF2-40B4-BE49-F238E27FC236}">
                <a16:creationId xmlns:a16="http://schemas.microsoft.com/office/drawing/2014/main" id="{9DD9AF60-BAD8-4987-99F1-410FF97FAC5F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020441" y="2083098"/>
            <a:ext cx="2520244" cy="25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grafiek wilt toevoegen</a:t>
            </a:r>
            <a:endParaRPr lang="en-GB"/>
          </a:p>
        </p:txBody>
      </p:sp>
      <p:sp>
        <p:nvSpPr>
          <p:cNvPr id="21" name="Tijdelijke aanduiding voor voettekst 20">
            <a:extLst>
              <a:ext uri="{FF2B5EF4-FFF2-40B4-BE49-F238E27FC236}">
                <a16:creationId xmlns:a16="http://schemas.microsoft.com/office/drawing/2014/main" id="{C74A93D9-E9AD-4FD1-8B5A-2591D6C8FDC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5044DC7-9F82-4E60-81E6-BA4BFCBC7F7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 </a:t>
            </a:r>
            <a:fld id="{B74C3CA3-956D-4E4B-B5F3-86E633D39F76}" type="slidenum">
              <a:rPr lang="nl-NL" b="0" smtClean="0"/>
              <a:pPr/>
              <a:t>‹nr.›</a:t>
            </a:fld>
            <a:endParaRPr lang="nl-NL" b="0" dirty="0"/>
          </a:p>
        </p:txBody>
      </p:sp>
    </p:spTree>
    <p:extLst>
      <p:ext uri="{BB962C8B-B14F-4D97-AF65-F5344CB8AC3E}">
        <p14:creationId xmlns:p14="http://schemas.microsoft.com/office/powerpoint/2010/main" val="1816734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au-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aphic 7">
            <a:extLst>
              <a:ext uri="{FF2B5EF4-FFF2-40B4-BE49-F238E27FC236}">
                <a16:creationId xmlns:a16="http://schemas.microsoft.com/office/drawing/2014/main" id="{E96A94B4-0E5A-4C1C-90E6-F13F0CDF6F5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64200" y="50031"/>
            <a:ext cx="744431" cy="744431"/>
            <a:chOff x="4181475" y="2181225"/>
            <a:chExt cx="782955" cy="782955"/>
          </a:xfrm>
        </p:grpSpPr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60FE509E-A42C-4640-A7C7-51A14A3BBD07}"/>
                </a:ext>
              </a:extLst>
            </p:cNvPr>
            <p:cNvSpPr/>
            <p:nvPr/>
          </p:nvSpPr>
          <p:spPr>
            <a:xfrm>
              <a:off x="4322445" y="2371725"/>
              <a:ext cx="514350" cy="401002"/>
            </a:xfrm>
            <a:custGeom>
              <a:avLst/>
              <a:gdLst>
                <a:gd name="connsiteX0" fmla="*/ 302895 w 514350"/>
                <a:gd name="connsiteY0" fmla="*/ 137160 h 401002"/>
                <a:gd name="connsiteX1" fmla="*/ 380048 w 514350"/>
                <a:gd name="connsiteY1" fmla="*/ 219075 h 401002"/>
                <a:gd name="connsiteX2" fmla="*/ 359093 w 514350"/>
                <a:gd name="connsiteY2" fmla="*/ 237173 h 401002"/>
                <a:gd name="connsiteX3" fmla="*/ 280035 w 514350"/>
                <a:gd name="connsiteY3" fmla="*/ 101918 h 401002"/>
                <a:gd name="connsiteX4" fmla="*/ 240030 w 514350"/>
                <a:gd name="connsiteY4" fmla="*/ 50482 h 401002"/>
                <a:gd name="connsiteX5" fmla="*/ 23812 w 514350"/>
                <a:gd name="connsiteY5" fmla="*/ 0 h 401002"/>
                <a:gd name="connsiteX6" fmla="*/ 153353 w 514350"/>
                <a:gd name="connsiteY6" fmla="*/ 44768 h 401002"/>
                <a:gd name="connsiteX7" fmla="*/ 142875 w 514350"/>
                <a:gd name="connsiteY7" fmla="*/ 62865 h 401002"/>
                <a:gd name="connsiteX8" fmla="*/ 0 w 514350"/>
                <a:gd name="connsiteY8" fmla="*/ 39053 h 401002"/>
                <a:gd name="connsiteX9" fmla="*/ 134303 w 514350"/>
                <a:gd name="connsiteY9" fmla="*/ 81915 h 401002"/>
                <a:gd name="connsiteX10" fmla="*/ 128587 w 514350"/>
                <a:gd name="connsiteY10" fmla="*/ 97155 h 401002"/>
                <a:gd name="connsiteX11" fmla="*/ 3810 w 514350"/>
                <a:gd name="connsiteY11" fmla="*/ 85725 h 401002"/>
                <a:gd name="connsiteX12" fmla="*/ 123825 w 514350"/>
                <a:gd name="connsiteY12" fmla="*/ 114300 h 401002"/>
                <a:gd name="connsiteX13" fmla="*/ 120015 w 514350"/>
                <a:gd name="connsiteY13" fmla="*/ 129540 h 401002"/>
                <a:gd name="connsiteX14" fmla="*/ 38100 w 514350"/>
                <a:gd name="connsiteY14" fmla="*/ 129540 h 401002"/>
                <a:gd name="connsiteX15" fmla="*/ 97155 w 514350"/>
                <a:gd name="connsiteY15" fmla="*/ 150495 h 401002"/>
                <a:gd name="connsiteX16" fmla="*/ 178118 w 514350"/>
                <a:gd name="connsiteY16" fmla="*/ 180975 h 401002"/>
                <a:gd name="connsiteX17" fmla="*/ 298132 w 514350"/>
                <a:gd name="connsiteY17" fmla="*/ 280035 h 401002"/>
                <a:gd name="connsiteX18" fmla="*/ 337185 w 514350"/>
                <a:gd name="connsiteY18" fmla="*/ 274320 h 401002"/>
                <a:gd name="connsiteX19" fmla="*/ 264795 w 514350"/>
                <a:gd name="connsiteY19" fmla="*/ 320993 h 401002"/>
                <a:gd name="connsiteX20" fmla="*/ 221932 w 514350"/>
                <a:gd name="connsiteY20" fmla="*/ 374333 h 401002"/>
                <a:gd name="connsiteX21" fmla="*/ 192405 w 514350"/>
                <a:gd name="connsiteY21" fmla="*/ 401003 h 401002"/>
                <a:gd name="connsiteX22" fmla="*/ 274320 w 514350"/>
                <a:gd name="connsiteY22" fmla="*/ 386715 h 401002"/>
                <a:gd name="connsiteX23" fmla="*/ 427673 w 514350"/>
                <a:gd name="connsiteY23" fmla="*/ 240983 h 401002"/>
                <a:gd name="connsiteX24" fmla="*/ 369570 w 514350"/>
                <a:gd name="connsiteY24" fmla="*/ 166688 h 401002"/>
                <a:gd name="connsiteX25" fmla="*/ 370523 w 514350"/>
                <a:gd name="connsiteY25" fmla="*/ 164783 h 401002"/>
                <a:gd name="connsiteX26" fmla="*/ 447675 w 514350"/>
                <a:gd name="connsiteY26" fmla="*/ 200977 h 401002"/>
                <a:gd name="connsiteX27" fmla="*/ 500063 w 514350"/>
                <a:gd name="connsiteY27" fmla="*/ 214313 h 401002"/>
                <a:gd name="connsiteX28" fmla="*/ 372428 w 514350"/>
                <a:gd name="connsiteY28" fmla="*/ 149543 h 401002"/>
                <a:gd name="connsiteX29" fmla="*/ 354330 w 514350"/>
                <a:gd name="connsiteY29" fmla="*/ 137160 h 401002"/>
                <a:gd name="connsiteX30" fmla="*/ 361950 w 514350"/>
                <a:gd name="connsiteY30" fmla="*/ 128588 h 401002"/>
                <a:gd name="connsiteX31" fmla="*/ 357188 w 514350"/>
                <a:gd name="connsiteY31" fmla="*/ 119063 h 401002"/>
                <a:gd name="connsiteX32" fmla="*/ 364807 w 514350"/>
                <a:gd name="connsiteY32" fmla="*/ 111443 h 401002"/>
                <a:gd name="connsiteX33" fmla="*/ 373380 w 514350"/>
                <a:gd name="connsiteY33" fmla="*/ 119063 h 401002"/>
                <a:gd name="connsiteX34" fmla="*/ 380048 w 514350"/>
                <a:gd name="connsiteY34" fmla="*/ 127635 h 401002"/>
                <a:gd name="connsiteX35" fmla="*/ 507682 w 514350"/>
                <a:gd name="connsiteY35" fmla="*/ 212408 h 401002"/>
                <a:gd name="connsiteX36" fmla="*/ 507682 w 514350"/>
                <a:gd name="connsiteY36" fmla="*/ 219075 h 401002"/>
                <a:gd name="connsiteX37" fmla="*/ 507682 w 514350"/>
                <a:gd name="connsiteY37" fmla="*/ 219075 h 401002"/>
                <a:gd name="connsiteX38" fmla="*/ 514350 w 514350"/>
                <a:gd name="connsiteY38" fmla="*/ 212408 h 401002"/>
                <a:gd name="connsiteX39" fmla="*/ 511493 w 514350"/>
                <a:gd name="connsiteY39" fmla="*/ 206693 h 401002"/>
                <a:gd name="connsiteX40" fmla="*/ 365760 w 514350"/>
                <a:gd name="connsiteY40" fmla="*/ 100965 h 401002"/>
                <a:gd name="connsiteX41" fmla="*/ 333375 w 514350"/>
                <a:gd name="connsiteY41" fmla="*/ 94298 h 401002"/>
                <a:gd name="connsiteX42" fmla="*/ 333375 w 514350"/>
                <a:gd name="connsiteY42" fmla="*/ 98107 h 401002"/>
                <a:gd name="connsiteX43" fmla="*/ 320040 w 514350"/>
                <a:gd name="connsiteY43" fmla="*/ 98107 h 401002"/>
                <a:gd name="connsiteX44" fmla="*/ 322898 w 514350"/>
                <a:gd name="connsiteY44" fmla="*/ 102870 h 401002"/>
                <a:gd name="connsiteX45" fmla="*/ 310515 w 514350"/>
                <a:gd name="connsiteY45" fmla="*/ 104775 h 401002"/>
                <a:gd name="connsiteX46" fmla="*/ 315278 w 514350"/>
                <a:gd name="connsiteY46" fmla="*/ 111443 h 401002"/>
                <a:gd name="connsiteX47" fmla="*/ 305753 w 514350"/>
                <a:gd name="connsiteY47" fmla="*/ 115252 h 401002"/>
                <a:gd name="connsiteX48" fmla="*/ 310515 w 514350"/>
                <a:gd name="connsiteY48" fmla="*/ 122873 h 401002"/>
                <a:gd name="connsiteX49" fmla="*/ 303848 w 514350"/>
                <a:gd name="connsiteY49" fmla="*/ 127635 h 401002"/>
                <a:gd name="connsiteX50" fmla="*/ 306705 w 514350"/>
                <a:gd name="connsiteY50" fmla="*/ 133350 h 401002"/>
                <a:gd name="connsiteX51" fmla="*/ 302895 w 514350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4350" h="401002">
                  <a:moveTo>
                    <a:pt x="302895" y="137160"/>
                  </a:moveTo>
                  <a:cubicBezTo>
                    <a:pt x="302895" y="181927"/>
                    <a:pt x="380048" y="184785"/>
                    <a:pt x="380048" y="219075"/>
                  </a:cubicBezTo>
                  <a:cubicBezTo>
                    <a:pt x="380048" y="231458"/>
                    <a:pt x="368618" y="237173"/>
                    <a:pt x="359093" y="237173"/>
                  </a:cubicBezTo>
                  <a:cubicBezTo>
                    <a:pt x="313373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2" y="23813"/>
                    <a:pt x="81915" y="8572"/>
                    <a:pt x="23812" y="0"/>
                  </a:cubicBezTo>
                  <a:cubicBezTo>
                    <a:pt x="30480" y="25718"/>
                    <a:pt x="117158" y="40957"/>
                    <a:pt x="153353" y="44768"/>
                  </a:cubicBezTo>
                  <a:cubicBezTo>
                    <a:pt x="150495" y="49530"/>
                    <a:pt x="145733" y="58103"/>
                    <a:pt x="142875" y="62865"/>
                  </a:cubicBezTo>
                  <a:cubicBezTo>
                    <a:pt x="106680" y="53340"/>
                    <a:pt x="44768" y="44768"/>
                    <a:pt x="0" y="39053"/>
                  </a:cubicBezTo>
                  <a:cubicBezTo>
                    <a:pt x="14287" y="67628"/>
                    <a:pt x="80962" y="72390"/>
                    <a:pt x="134303" y="81915"/>
                  </a:cubicBezTo>
                  <a:lnTo>
                    <a:pt x="128587" y="97155"/>
                  </a:lnTo>
                  <a:cubicBezTo>
                    <a:pt x="86677" y="90488"/>
                    <a:pt x="43815" y="85725"/>
                    <a:pt x="3810" y="85725"/>
                  </a:cubicBezTo>
                  <a:cubicBezTo>
                    <a:pt x="19050" y="108585"/>
                    <a:pt x="80010" y="113348"/>
                    <a:pt x="123825" y="114300"/>
                  </a:cubicBezTo>
                  <a:lnTo>
                    <a:pt x="120015" y="129540"/>
                  </a:lnTo>
                  <a:cubicBezTo>
                    <a:pt x="94298" y="128588"/>
                    <a:pt x="65723" y="128588"/>
                    <a:pt x="38100" y="129540"/>
                  </a:cubicBezTo>
                  <a:cubicBezTo>
                    <a:pt x="47625" y="145733"/>
                    <a:pt x="73343" y="148590"/>
                    <a:pt x="97155" y="150495"/>
                  </a:cubicBezTo>
                  <a:cubicBezTo>
                    <a:pt x="122873" y="153352"/>
                    <a:pt x="163830" y="157163"/>
                    <a:pt x="178118" y="180975"/>
                  </a:cubicBezTo>
                  <a:cubicBezTo>
                    <a:pt x="213360" y="236220"/>
                    <a:pt x="240982" y="280035"/>
                    <a:pt x="298132" y="280035"/>
                  </a:cubicBezTo>
                  <a:cubicBezTo>
                    <a:pt x="315278" y="280035"/>
                    <a:pt x="329565" y="277178"/>
                    <a:pt x="337185" y="274320"/>
                  </a:cubicBezTo>
                  <a:cubicBezTo>
                    <a:pt x="332423" y="293370"/>
                    <a:pt x="288607" y="283845"/>
                    <a:pt x="264795" y="320993"/>
                  </a:cubicBezTo>
                  <a:cubicBezTo>
                    <a:pt x="250507" y="342900"/>
                    <a:pt x="250507" y="367665"/>
                    <a:pt x="221932" y="374333"/>
                  </a:cubicBezTo>
                  <a:cubicBezTo>
                    <a:pt x="203835" y="379095"/>
                    <a:pt x="192405" y="386715"/>
                    <a:pt x="192405" y="401003"/>
                  </a:cubicBezTo>
                  <a:cubicBezTo>
                    <a:pt x="221932" y="400050"/>
                    <a:pt x="243840" y="396240"/>
                    <a:pt x="274320" y="386715"/>
                  </a:cubicBezTo>
                  <a:cubicBezTo>
                    <a:pt x="383857" y="353378"/>
                    <a:pt x="427673" y="291465"/>
                    <a:pt x="427673" y="240983"/>
                  </a:cubicBezTo>
                  <a:cubicBezTo>
                    <a:pt x="427673" y="213360"/>
                    <a:pt x="412432" y="185738"/>
                    <a:pt x="369570" y="166688"/>
                  </a:cubicBezTo>
                  <a:lnTo>
                    <a:pt x="370523" y="164783"/>
                  </a:lnTo>
                  <a:cubicBezTo>
                    <a:pt x="385763" y="167640"/>
                    <a:pt x="432435" y="194310"/>
                    <a:pt x="447675" y="200977"/>
                  </a:cubicBezTo>
                  <a:cubicBezTo>
                    <a:pt x="466725" y="209550"/>
                    <a:pt x="482918" y="214313"/>
                    <a:pt x="500063" y="214313"/>
                  </a:cubicBezTo>
                  <a:cubicBezTo>
                    <a:pt x="453390" y="182880"/>
                    <a:pt x="411480" y="161925"/>
                    <a:pt x="372428" y="149543"/>
                  </a:cubicBezTo>
                  <a:cubicBezTo>
                    <a:pt x="361950" y="145733"/>
                    <a:pt x="354330" y="142875"/>
                    <a:pt x="354330" y="137160"/>
                  </a:cubicBezTo>
                  <a:cubicBezTo>
                    <a:pt x="354330" y="132398"/>
                    <a:pt x="361950" y="132398"/>
                    <a:pt x="361950" y="128588"/>
                  </a:cubicBezTo>
                  <a:cubicBezTo>
                    <a:pt x="361950" y="125730"/>
                    <a:pt x="357188" y="124777"/>
                    <a:pt x="357188" y="119063"/>
                  </a:cubicBezTo>
                  <a:cubicBezTo>
                    <a:pt x="357188" y="115252"/>
                    <a:pt x="360045" y="111443"/>
                    <a:pt x="364807" y="111443"/>
                  </a:cubicBezTo>
                  <a:cubicBezTo>
                    <a:pt x="369570" y="111443"/>
                    <a:pt x="372428" y="114300"/>
                    <a:pt x="373380" y="119063"/>
                  </a:cubicBezTo>
                  <a:cubicBezTo>
                    <a:pt x="374332" y="121920"/>
                    <a:pt x="375285" y="125730"/>
                    <a:pt x="380048" y="127635"/>
                  </a:cubicBezTo>
                  <a:cubicBezTo>
                    <a:pt x="419100" y="146685"/>
                    <a:pt x="473393" y="184785"/>
                    <a:pt x="507682" y="212408"/>
                  </a:cubicBezTo>
                  <a:lnTo>
                    <a:pt x="507682" y="219075"/>
                  </a:lnTo>
                  <a:lnTo>
                    <a:pt x="507682" y="219075"/>
                  </a:lnTo>
                  <a:cubicBezTo>
                    <a:pt x="511493" y="219075"/>
                    <a:pt x="514350" y="215265"/>
                    <a:pt x="514350" y="212408"/>
                  </a:cubicBezTo>
                  <a:cubicBezTo>
                    <a:pt x="514350" y="210502"/>
                    <a:pt x="513397" y="207645"/>
                    <a:pt x="511493" y="206693"/>
                  </a:cubicBezTo>
                  <a:cubicBezTo>
                    <a:pt x="487680" y="184785"/>
                    <a:pt x="418148" y="122873"/>
                    <a:pt x="365760" y="100965"/>
                  </a:cubicBezTo>
                  <a:cubicBezTo>
                    <a:pt x="354330" y="96203"/>
                    <a:pt x="341948" y="94298"/>
                    <a:pt x="333375" y="94298"/>
                  </a:cubicBezTo>
                  <a:lnTo>
                    <a:pt x="333375" y="98107"/>
                  </a:lnTo>
                  <a:lnTo>
                    <a:pt x="320040" y="98107"/>
                  </a:lnTo>
                  <a:lnTo>
                    <a:pt x="322898" y="102870"/>
                  </a:lnTo>
                  <a:lnTo>
                    <a:pt x="310515" y="104775"/>
                  </a:lnTo>
                  <a:lnTo>
                    <a:pt x="315278" y="111443"/>
                  </a:lnTo>
                  <a:lnTo>
                    <a:pt x="305753" y="115252"/>
                  </a:lnTo>
                  <a:lnTo>
                    <a:pt x="310515" y="122873"/>
                  </a:lnTo>
                  <a:lnTo>
                    <a:pt x="303848" y="127635"/>
                  </a:lnTo>
                  <a:lnTo>
                    <a:pt x="306705" y="133350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54E53A4-FAE0-4D0F-B519-4E6735677292}"/>
                </a:ext>
              </a:extLst>
            </p:cNvPr>
            <p:cNvSpPr/>
            <p:nvPr/>
          </p:nvSpPr>
          <p:spPr>
            <a:xfrm>
              <a:off x="4181475" y="2181225"/>
              <a:ext cx="782955" cy="782955"/>
            </a:xfrm>
            <a:custGeom>
              <a:avLst/>
              <a:gdLst>
                <a:gd name="connsiteX0" fmla="*/ 0 w 782955"/>
                <a:gd name="connsiteY0" fmla="*/ 0 h 782955"/>
                <a:gd name="connsiteX1" fmla="*/ 782955 w 782955"/>
                <a:gd name="connsiteY1" fmla="*/ 0 h 782955"/>
                <a:gd name="connsiteX2" fmla="*/ 782955 w 782955"/>
                <a:gd name="connsiteY2" fmla="*/ 782955 h 782955"/>
                <a:gd name="connsiteX3" fmla="*/ 0 w 782955"/>
                <a:gd name="connsiteY3" fmla="*/ 782955 h 7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955" h="782955">
                  <a:moveTo>
                    <a:pt x="0" y="0"/>
                  </a:moveTo>
                  <a:lnTo>
                    <a:pt x="782955" y="0"/>
                  </a:lnTo>
                  <a:lnTo>
                    <a:pt x="782955" y="782955"/>
                  </a:lnTo>
                  <a:lnTo>
                    <a:pt x="0" y="78295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84B3D3C-4282-467B-BFE7-3EE60AFDD71D}"/>
              </a:ext>
            </a:extLst>
          </p:cNvPr>
          <p:cNvCxnSpPr>
            <a:cxnSpLocks/>
          </p:cNvCxnSpPr>
          <p:nvPr userDrawn="1"/>
        </p:nvCxnSpPr>
        <p:spPr>
          <a:xfrm>
            <a:off x="376234" y="37622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1857F8B2-36C1-42BC-9D09-50A7E3365920}"/>
              </a:ext>
            </a:extLst>
          </p:cNvPr>
          <p:cNvCxnSpPr>
            <a:cxnSpLocks/>
          </p:cNvCxnSpPr>
          <p:nvPr userDrawn="1"/>
        </p:nvCxnSpPr>
        <p:spPr>
          <a:xfrm>
            <a:off x="4962535" y="37621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F334B835-4D08-487D-8CAC-217901D36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A8839C1-AD71-4E48-85E5-CBB2FE7E8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B74C3CA3-956D-4E4B-B5F3-86E633D39F76}" type="slidenum">
              <a:rPr lang="nl-NL" b="0" smtClean="0"/>
              <a:pPr/>
              <a:t>‹nr.›</a:t>
            </a:fld>
            <a:endParaRPr lang="nl-NL" b="0" dirty="0"/>
          </a:p>
        </p:txBody>
      </p:sp>
    </p:spTree>
    <p:extLst>
      <p:ext uri="{BB962C8B-B14F-4D97-AF65-F5344CB8AC3E}">
        <p14:creationId xmlns:p14="http://schemas.microsoft.com/office/powerpoint/2010/main" val="1363298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au-Leeg-BGGradi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aphic 7">
            <a:extLst>
              <a:ext uri="{FF2B5EF4-FFF2-40B4-BE49-F238E27FC236}">
                <a16:creationId xmlns:a16="http://schemas.microsoft.com/office/drawing/2014/main" id="{5D0DFBCB-F0EE-4E1A-91E8-8514247CBC4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64200" y="50031"/>
            <a:ext cx="744431" cy="744431"/>
            <a:chOff x="4181475" y="2181225"/>
            <a:chExt cx="782955" cy="782955"/>
          </a:xfrm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4C0F522-42EA-4252-A3FA-17594FDCF9AD}"/>
                </a:ext>
              </a:extLst>
            </p:cNvPr>
            <p:cNvSpPr/>
            <p:nvPr/>
          </p:nvSpPr>
          <p:spPr>
            <a:xfrm>
              <a:off x="4322445" y="2371725"/>
              <a:ext cx="514350" cy="401002"/>
            </a:xfrm>
            <a:custGeom>
              <a:avLst/>
              <a:gdLst>
                <a:gd name="connsiteX0" fmla="*/ 302895 w 514350"/>
                <a:gd name="connsiteY0" fmla="*/ 137160 h 401002"/>
                <a:gd name="connsiteX1" fmla="*/ 380048 w 514350"/>
                <a:gd name="connsiteY1" fmla="*/ 219075 h 401002"/>
                <a:gd name="connsiteX2" fmla="*/ 359093 w 514350"/>
                <a:gd name="connsiteY2" fmla="*/ 237173 h 401002"/>
                <a:gd name="connsiteX3" fmla="*/ 280035 w 514350"/>
                <a:gd name="connsiteY3" fmla="*/ 101918 h 401002"/>
                <a:gd name="connsiteX4" fmla="*/ 240030 w 514350"/>
                <a:gd name="connsiteY4" fmla="*/ 50482 h 401002"/>
                <a:gd name="connsiteX5" fmla="*/ 23812 w 514350"/>
                <a:gd name="connsiteY5" fmla="*/ 0 h 401002"/>
                <a:gd name="connsiteX6" fmla="*/ 153353 w 514350"/>
                <a:gd name="connsiteY6" fmla="*/ 44768 h 401002"/>
                <a:gd name="connsiteX7" fmla="*/ 142875 w 514350"/>
                <a:gd name="connsiteY7" fmla="*/ 62865 h 401002"/>
                <a:gd name="connsiteX8" fmla="*/ 0 w 514350"/>
                <a:gd name="connsiteY8" fmla="*/ 39053 h 401002"/>
                <a:gd name="connsiteX9" fmla="*/ 134303 w 514350"/>
                <a:gd name="connsiteY9" fmla="*/ 81915 h 401002"/>
                <a:gd name="connsiteX10" fmla="*/ 128587 w 514350"/>
                <a:gd name="connsiteY10" fmla="*/ 97155 h 401002"/>
                <a:gd name="connsiteX11" fmla="*/ 3810 w 514350"/>
                <a:gd name="connsiteY11" fmla="*/ 85725 h 401002"/>
                <a:gd name="connsiteX12" fmla="*/ 123825 w 514350"/>
                <a:gd name="connsiteY12" fmla="*/ 114300 h 401002"/>
                <a:gd name="connsiteX13" fmla="*/ 120015 w 514350"/>
                <a:gd name="connsiteY13" fmla="*/ 129540 h 401002"/>
                <a:gd name="connsiteX14" fmla="*/ 38100 w 514350"/>
                <a:gd name="connsiteY14" fmla="*/ 129540 h 401002"/>
                <a:gd name="connsiteX15" fmla="*/ 97155 w 514350"/>
                <a:gd name="connsiteY15" fmla="*/ 150495 h 401002"/>
                <a:gd name="connsiteX16" fmla="*/ 178118 w 514350"/>
                <a:gd name="connsiteY16" fmla="*/ 180975 h 401002"/>
                <a:gd name="connsiteX17" fmla="*/ 298132 w 514350"/>
                <a:gd name="connsiteY17" fmla="*/ 280035 h 401002"/>
                <a:gd name="connsiteX18" fmla="*/ 337185 w 514350"/>
                <a:gd name="connsiteY18" fmla="*/ 274320 h 401002"/>
                <a:gd name="connsiteX19" fmla="*/ 264795 w 514350"/>
                <a:gd name="connsiteY19" fmla="*/ 320993 h 401002"/>
                <a:gd name="connsiteX20" fmla="*/ 221932 w 514350"/>
                <a:gd name="connsiteY20" fmla="*/ 374333 h 401002"/>
                <a:gd name="connsiteX21" fmla="*/ 192405 w 514350"/>
                <a:gd name="connsiteY21" fmla="*/ 401003 h 401002"/>
                <a:gd name="connsiteX22" fmla="*/ 274320 w 514350"/>
                <a:gd name="connsiteY22" fmla="*/ 386715 h 401002"/>
                <a:gd name="connsiteX23" fmla="*/ 427673 w 514350"/>
                <a:gd name="connsiteY23" fmla="*/ 240983 h 401002"/>
                <a:gd name="connsiteX24" fmla="*/ 369570 w 514350"/>
                <a:gd name="connsiteY24" fmla="*/ 166688 h 401002"/>
                <a:gd name="connsiteX25" fmla="*/ 370523 w 514350"/>
                <a:gd name="connsiteY25" fmla="*/ 164783 h 401002"/>
                <a:gd name="connsiteX26" fmla="*/ 447675 w 514350"/>
                <a:gd name="connsiteY26" fmla="*/ 200977 h 401002"/>
                <a:gd name="connsiteX27" fmla="*/ 500063 w 514350"/>
                <a:gd name="connsiteY27" fmla="*/ 214313 h 401002"/>
                <a:gd name="connsiteX28" fmla="*/ 372428 w 514350"/>
                <a:gd name="connsiteY28" fmla="*/ 149543 h 401002"/>
                <a:gd name="connsiteX29" fmla="*/ 354330 w 514350"/>
                <a:gd name="connsiteY29" fmla="*/ 137160 h 401002"/>
                <a:gd name="connsiteX30" fmla="*/ 361950 w 514350"/>
                <a:gd name="connsiteY30" fmla="*/ 128588 h 401002"/>
                <a:gd name="connsiteX31" fmla="*/ 357188 w 514350"/>
                <a:gd name="connsiteY31" fmla="*/ 119063 h 401002"/>
                <a:gd name="connsiteX32" fmla="*/ 364807 w 514350"/>
                <a:gd name="connsiteY32" fmla="*/ 111443 h 401002"/>
                <a:gd name="connsiteX33" fmla="*/ 373380 w 514350"/>
                <a:gd name="connsiteY33" fmla="*/ 119063 h 401002"/>
                <a:gd name="connsiteX34" fmla="*/ 380048 w 514350"/>
                <a:gd name="connsiteY34" fmla="*/ 127635 h 401002"/>
                <a:gd name="connsiteX35" fmla="*/ 507682 w 514350"/>
                <a:gd name="connsiteY35" fmla="*/ 212408 h 401002"/>
                <a:gd name="connsiteX36" fmla="*/ 507682 w 514350"/>
                <a:gd name="connsiteY36" fmla="*/ 219075 h 401002"/>
                <a:gd name="connsiteX37" fmla="*/ 507682 w 514350"/>
                <a:gd name="connsiteY37" fmla="*/ 219075 h 401002"/>
                <a:gd name="connsiteX38" fmla="*/ 514350 w 514350"/>
                <a:gd name="connsiteY38" fmla="*/ 212408 h 401002"/>
                <a:gd name="connsiteX39" fmla="*/ 511493 w 514350"/>
                <a:gd name="connsiteY39" fmla="*/ 206693 h 401002"/>
                <a:gd name="connsiteX40" fmla="*/ 365760 w 514350"/>
                <a:gd name="connsiteY40" fmla="*/ 100965 h 401002"/>
                <a:gd name="connsiteX41" fmla="*/ 333375 w 514350"/>
                <a:gd name="connsiteY41" fmla="*/ 94298 h 401002"/>
                <a:gd name="connsiteX42" fmla="*/ 333375 w 514350"/>
                <a:gd name="connsiteY42" fmla="*/ 98107 h 401002"/>
                <a:gd name="connsiteX43" fmla="*/ 320040 w 514350"/>
                <a:gd name="connsiteY43" fmla="*/ 98107 h 401002"/>
                <a:gd name="connsiteX44" fmla="*/ 322898 w 514350"/>
                <a:gd name="connsiteY44" fmla="*/ 102870 h 401002"/>
                <a:gd name="connsiteX45" fmla="*/ 310515 w 514350"/>
                <a:gd name="connsiteY45" fmla="*/ 104775 h 401002"/>
                <a:gd name="connsiteX46" fmla="*/ 315278 w 514350"/>
                <a:gd name="connsiteY46" fmla="*/ 111443 h 401002"/>
                <a:gd name="connsiteX47" fmla="*/ 305753 w 514350"/>
                <a:gd name="connsiteY47" fmla="*/ 115252 h 401002"/>
                <a:gd name="connsiteX48" fmla="*/ 310515 w 514350"/>
                <a:gd name="connsiteY48" fmla="*/ 122873 h 401002"/>
                <a:gd name="connsiteX49" fmla="*/ 303848 w 514350"/>
                <a:gd name="connsiteY49" fmla="*/ 127635 h 401002"/>
                <a:gd name="connsiteX50" fmla="*/ 306705 w 514350"/>
                <a:gd name="connsiteY50" fmla="*/ 133350 h 401002"/>
                <a:gd name="connsiteX51" fmla="*/ 302895 w 514350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4350" h="401002">
                  <a:moveTo>
                    <a:pt x="302895" y="137160"/>
                  </a:moveTo>
                  <a:cubicBezTo>
                    <a:pt x="302895" y="181927"/>
                    <a:pt x="380048" y="184785"/>
                    <a:pt x="380048" y="219075"/>
                  </a:cubicBezTo>
                  <a:cubicBezTo>
                    <a:pt x="380048" y="231458"/>
                    <a:pt x="368618" y="237173"/>
                    <a:pt x="359093" y="237173"/>
                  </a:cubicBezTo>
                  <a:cubicBezTo>
                    <a:pt x="313373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2" y="23813"/>
                    <a:pt x="81915" y="8572"/>
                    <a:pt x="23812" y="0"/>
                  </a:cubicBezTo>
                  <a:cubicBezTo>
                    <a:pt x="30480" y="25718"/>
                    <a:pt x="117158" y="40957"/>
                    <a:pt x="153353" y="44768"/>
                  </a:cubicBezTo>
                  <a:cubicBezTo>
                    <a:pt x="150495" y="49530"/>
                    <a:pt x="145733" y="58103"/>
                    <a:pt x="142875" y="62865"/>
                  </a:cubicBezTo>
                  <a:cubicBezTo>
                    <a:pt x="106680" y="53340"/>
                    <a:pt x="44768" y="44768"/>
                    <a:pt x="0" y="39053"/>
                  </a:cubicBezTo>
                  <a:cubicBezTo>
                    <a:pt x="14287" y="67628"/>
                    <a:pt x="80962" y="72390"/>
                    <a:pt x="134303" y="81915"/>
                  </a:cubicBezTo>
                  <a:lnTo>
                    <a:pt x="128587" y="97155"/>
                  </a:lnTo>
                  <a:cubicBezTo>
                    <a:pt x="86677" y="90488"/>
                    <a:pt x="43815" y="85725"/>
                    <a:pt x="3810" y="85725"/>
                  </a:cubicBezTo>
                  <a:cubicBezTo>
                    <a:pt x="19050" y="108585"/>
                    <a:pt x="80010" y="113348"/>
                    <a:pt x="123825" y="114300"/>
                  </a:cubicBezTo>
                  <a:lnTo>
                    <a:pt x="120015" y="129540"/>
                  </a:lnTo>
                  <a:cubicBezTo>
                    <a:pt x="94298" y="128588"/>
                    <a:pt x="65723" y="128588"/>
                    <a:pt x="38100" y="129540"/>
                  </a:cubicBezTo>
                  <a:cubicBezTo>
                    <a:pt x="47625" y="145733"/>
                    <a:pt x="73343" y="148590"/>
                    <a:pt x="97155" y="150495"/>
                  </a:cubicBezTo>
                  <a:cubicBezTo>
                    <a:pt x="122873" y="153352"/>
                    <a:pt x="163830" y="157163"/>
                    <a:pt x="178118" y="180975"/>
                  </a:cubicBezTo>
                  <a:cubicBezTo>
                    <a:pt x="213360" y="236220"/>
                    <a:pt x="240982" y="280035"/>
                    <a:pt x="298132" y="280035"/>
                  </a:cubicBezTo>
                  <a:cubicBezTo>
                    <a:pt x="315278" y="280035"/>
                    <a:pt x="329565" y="277178"/>
                    <a:pt x="337185" y="274320"/>
                  </a:cubicBezTo>
                  <a:cubicBezTo>
                    <a:pt x="332423" y="293370"/>
                    <a:pt x="288607" y="283845"/>
                    <a:pt x="264795" y="320993"/>
                  </a:cubicBezTo>
                  <a:cubicBezTo>
                    <a:pt x="250507" y="342900"/>
                    <a:pt x="250507" y="367665"/>
                    <a:pt x="221932" y="374333"/>
                  </a:cubicBezTo>
                  <a:cubicBezTo>
                    <a:pt x="203835" y="379095"/>
                    <a:pt x="192405" y="386715"/>
                    <a:pt x="192405" y="401003"/>
                  </a:cubicBezTo>
                  <a:cubicBezTo>
                    <a:pt x="221932" y="400050"/>
                    <a:pt x="243840" y="396240"/>
                    <a:pt x="274320" y="386715"/>
                  </a:cubicBezTo>
                  <a:cubicBezTo>
                    <a:pt x="383857" y="353378"/>
                    <a:pt x="427673" y="291465"/>
                    <a:pt x="427673" y="240983"/>
                  </a:cubicBezTo>
                  <a:cubicBezTo>
                    <a:pt x="427673" y="213360"/>
                    <a:pt x="412432" y="185738"/>
                    <a:pt x="369570" y="166688"/>
                  </a:cubicBezTo>
                  <a:lnTo>
                    <a:pt x="370523" y="164783"/>
                  </a:lnTo>
                  <a:cubicBezTo>
                    <a:pt x="385763" y="167640"/>
                    <a:pt x="432435" y="194310"/>
                    <a:pt x="447675" y="200977"/>
                  </a:cubicBezTo>
                  <a:cubicBezTo>
                    <a:pt x="466725" y="209550"/>
                    <a:pt x="482918" y="214313"/>
                    <a:pt x="500063" y="214313"/>
                  </a:cubicBezTo>
                  <a:cubicBezTo>
                    <a:pt x="453390" y="182880"/>
                    <a:pt x="411480" y="161925"/>
                    <a:pt x="372428" y="149543"/>
                  </a:cubicBezTo>
                  <a:cubicBezTo>
                    <a:pt x="361950" y="145733"/>
                    <a:pt x="354330" y="142875"/>
                    <a:pt x="354330" y="137160"/>
                  </a:cubicBezTo>
                  <a:cubicBezTo>
                    <a:pt x="354330" y="132398"/>
                    <a:pt x="361950" y="132398"/>
                    <a:pt x="361950" y="128588"/>
                  </a:cubicBezTo>
                  <a:cubicBezTo>
                    <a:pt x="361950" y="125730"/>
                    <a:pt x="357188" y="124777"/>
                    <a:pt x="357188" y="119063"/>
                  </a:cubicBezTo>
                  <a:cubicBezTo>
                    <a:pt x="357188" y="115252"/>
                    <a:pt x="360045" y="111443"/>
                    <a:pt x="364807" y="111443"/>
                  </a:cubicBezTo>
                  <a:cubicBezTo>
                    <a:pt x="369570" y="111443"/>
                    <a:pt x="372428" y="114300"/>
                    <a:pt x="373380" y="119063"/>
                  </a:cubicBezTo>
                  <a:cubicBezTo>
                    <a:pt x="374332" y="121920"/>
                    <a:pt x="375285" y="125730"/>
                    <a:pt x="380048" y="127635"/>
                  </a:cubicBezTo>
                  <a:cubicBezTo>
                    <a:pt x="419100" y="146685"/>
                    <a:pt x="473393" y="184785"/>
                    <a:pt x="507682" y="212408"/>
                  </a:cubicBezTo>
                  <a:lnTo>
                    <a:pt x="507682" y="219075"/>
                  </a:lnTo>
                  <a:lnTo>
                    <a:pt x="507682" y="219075"/>
                  </a:lnTo>
                  <a:cubicBezTo>
                    <a:pt x="511493" y="219075"/>
                    <a:pt x="514350" y="215265"/>
                    <a:pt x="514350" y="212408"/>
                  </a:cubicBezTo>
                  <a:cubicBezTo>
                    <a:pt x="514350" y="210502"/>
                    <a:pt x="513397" y="207645"/>
                    <a:pt x="511493" y="206693"/>
                  </a:cubicBezTo>
                  <a:cubicBezTo>
                    <a:pt x="487680" y="184785"/>
                    <a:pt x="418148" y="122873"/>
                    <a:pt x="365760" y="100965"/>
                  </a:cubicBezTo>
                  <a:cubicBezTo>
                    <a:pt x="354330" y="96203"/>
                    <a:pt x="341948" y="94298"/>
                    <a:pt x="333375" y="94298"/>
                  </a:cubicBezTo>
                  <a:lnTo>
                    <a:pt x="333375" y="98107"/>
                  </a:lnTo>
                  <a:lnTo>
                    <a:pt x="320040" y="98107"/>
                  </a:lnTo>
                  <a:lnTo>
                    <a:pt x="322898" y="102870"/>
                  </a:lnTo>
                  <a:lnTo>
                    <a:pt x="310515" y="104775"/>
                  </a:lnTo>
                  <a:lnTo>
                    <a:pt x="315278" y="111443"/>
                  </a:lnTo>
                  <a:lnTo>
                    <a:pt x="305753" y="115252"/>
                  </a:lnTo>
                  <a:lnTo>
                    <a:pt x="310515" y="122873"/>
                  </a:lnTo>
                  <a:lnTo>
                    <a:pt x="303848" y="127635"/>
                  </a:lnTo>
                  <a:lnTo>
                    <a:pt x="306705" y="133350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1A10C93-6456-4B98-9E80-109C93338C4D}"/>
                </a:ext>
              </a:extLst>
            </p:cNvPr>
            <p:cNvSpPr/>
            <p:nvPr/>
          </p:nvSpPr>
          <p:spPr>
            <a:xfrm>
              <a:off x="4181475" y="2181225"/>
              <a:ext cx="782955" cy="782955"/>
            </a:xfrm>
            <a:custGeom>
              <a:avLst/>
              <a:gdLst>
                <a:gd name="connsiteX0" fmla="*/ 0 w 782955"/>
                <a:gd name="connsiteY0" fmla="*/ 0 h 782955"/>
                <a:gd name="connsiteX1" fmla="*/ 782955 w 782955"/>
                <a:gd name="connsiteY1" fmla="*/ 0 h 782955"/>
                <a:gd name="connsiteX2" fmla="*/ 782955 w 782955"/>
                <a:gd name="connsiteY2" fmla="*/ 782955 h 782955"/>
                <a:gd name="connsiteX3" fmla="*/ 0 w 782955"/>
                <a:gd name="connsiteY3" fmla="*/ 782955 h 7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955" h="782955">
                  <a:moveTo>
                    <a:pt x="0" y="0"/>
                  </a:moveTo>
                  <a:lnTo>
                    <a:pt x="782955" y="0"/>
                  </a:lnTo>
                  <a:lnTo>
                    <a:pt x="782955" y="782955"/>
                  </a:lnTo>
                  <a:lnTo>
                    <a:pt x="0" y="78295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F7EB5FE7-DCDA-466E-BF80-5ABAF99BF1C0}"/>
              </a:ext>
            </a:extLst>
          </p:cNvPr>
          <p:cNvCxnSpPr>
            <a:cxnSpLocks/>
          </p:cNvCxnSpPr>
          <p:nvPr userDrawn="1"/>
        </p:nvCxnSpPr>
        <p:spPr>
          <a:xfrm>
            <a:off x="376234" y="37622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AD0C54CB-64D1-4BE2-86F6-992C69C9789D}"/>
              </a:ext>
            </a:extLst>
          </p:cNvPr>
          <p:cNvCxnSpPr>
            <a:cxnSpLocks/>
          </p:cNvCxnSpPr>
          <p:nvPr userDrawn="1"/>
        </p:nvCxnSpPr>
        <p:spPr>
          <a:xfrm>
            <a:off x="4962535" y="37621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jdelijke aanduiding voor voettekst 17">
            <a:extLst>
              <a:ext uri="{FF2B5EF4-FFF2-40B4-BE49-F238E27FC236}">
                <a16:creationId xmlns:a16="http://schemas.microsoft.com/office/drawing/2014/main" id="{79FA1C42-B935-4BF4-8A17-741A834F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0F1EB03-C55C-49BA-982D-E6031AC90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B74C3CA3-956D-4E4B-B5F3-86E633D39F76}" type="slidenum">
              <a:rPr lang="nl-NL" b="0" smtClean="0"/>
              <a:pPr/>
              <a:t>‹nr.›</a:t>
            </a:fld>
            <a:endParaRPr lang="nl-NL" b="0" dirty="0"/>
          </a:p>
        </p:txBody>
      </p:sp>
    </p:spTree>
    <p:extLst>
      <p:ext uri="{BB962C8B-B14F-4D97-AF65-F5344CB8AC3E}">
        <p14:creationId xmlns:p14="http://schemas.microsoft.com/office/powerpoint/2010/main" val="755567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au-Leeg-BG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84B3D3C-4282-467B-BFE7-3EE60AFDD71D}"/>
              </a:ext>
            </a:extLst>
          </p:cNvPr>
          <p:cNvCxnSpPr>
            <a:cxnSpLocks/>
          </p:cNvCxnSpPr>
          <p:nvPr userDrawn="1"/>
        </p:nvCxnSpPr>
        <p:spPr>
          <a:xfrm>
            <a:off x="376234" y="376228"/>
            <a:ext cx="3798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1857F8B2-36C1-42BC-9D09-50A7E3365920}"/>
              </a:ext>
            </a:extLst>
          </p:cNvPr>
          <p:cNvCxnSpPr>
            <a:cxnSpLocks/>
          </p:cNvCxnSpPr>
          <p:nvPr userDrawn="1"/>
        </p:nvCxnSpPr>
        <p:spPr>
          <a:xfrm>
            <a:off x="4962535" y="376218"/>
            <a:ext cx="3798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aphic 4">
            <a:extLst>
              <a:ext uri="{FF2B5EF4-FFF2-40B4-BE49-F238E27FC236}">
                <a16:creationId xmlns:a16="http://schemas.microsoft.com/office/drawing/2014/main" id="{BB597FD6-173E-4382-8526-0BDC9EF20A0E}"/>
              </a:ext>
            </a:extLst>
          </p:cNvPr>
          <p:cNvGrpSpPr/>
          <p:nvPr/>
        </p:nvGrpSpPr>
        <p:grpSpPr>
          <a:xfrm>
            <a:off x="4165200" y="50400"/>
            <a:ext cx="745200" cy="745200"/>
            <a:chOff x="4181475" y="2181225"/>
            <a:chExt cx="782955" cy="782955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7EE3DCA4-2E6B-4CC1-8DF4-08CEC260B590}"/>
                </a:ext>
              </a:extLst>
            </p:cNvPr>
            <p:cNvSpPr/>
            <p:nvPr/>
          </p:nvSpPr>
          <p:spPr>
            <a:xfrm>
              <a:off x="4322445" y="2371725"/>
              <a:ext cx="514350" cy="401002"/>
            </a:xfrm>
            <a:custGeom>
              <a:avLst/>
              <a:gdLst>
                <a:gd name="connsiteX0" fmla="*/ 302895 w 514350"/>
                <a:gd name="connsiteY0" fmla="*/ 137160 h 401002"/>
                <a:gd name="connsiteX1" fmla="*/ 380048 w 514350"/>
                <a:gd name="connsiteY1" fmla="*/ 219075 h 401002"/>
                <a:gd name="connsiteX2" fmla="*/ 359093 w 514350"/>
                <a:gd name="connsiteY2" fmla="*/ 237173 h 401002"/>
                <a:gd name="connsiteX3" fmla="*/ 280035 w 514350"/>
                <a:gd name="connsiteY3" fmla="*/ 101918 h 401002"/>
                <a:gd name="connsiteX4" fmla="*/ 240030 w 514350"/>
                <a:gd name="connsiteY4" fmla="*/ 50482 h 401002"/>
                <a:gd name="connsiteX5" fmla="*/ 23812 w 514350"/>
                <a:gd name="connsiteY5" fmla="*/ 0 h 401002"/>
                <a:gd name="connsiteX6" fmla="*/ 153353 w 514350"/>
                <a:gd name="connsiteY6" fmla="*/ 44768 h 401002"/>
                <a:gd name="connsiteX7" fmla="*/ 142875 w 514350"/>
                <a:gd name="connsiteY7" fmla="*/ 62865 h 401002"/>
                <a:gd name="connsiteX8" fmla="*/ 0 w 514350"/>
                <a:gd name="connsiteY8" fmla="*/ 39053 h 401002"/>
                <a:gd name="connsiteX9" fmla="*/ 134303 w 514350"/>
                <a:gd name="connsiteY9" fmla="*/ 81915 h 401002"/>
                <a:gd name="connsiteX10" fmla="*/ 128587 w 514350"/>
                <a:gd name="connsiteY10" fmla="*/ 97155 h 401002"/>
                <a:gd name="connsiteX11" fmla="*/ 3810 w 514350"/>
                <a:gd name="connsiteY11" fmla="*/ 85725 h 401002"/>
                <a:gd name="connsiteX12" fmla="*/ 123825 w 514350"/>
                <a:gd name="connsiteY12" fmla="*/ 114300 h 401002"/>
                <a:gd name="connsiteX13" fmla="*/ 120015 w 514350"/>
                <a:gd name="connsiteY13" fmla="*/ 129540 h 401002"/>
                <a:gd name="connsiteX14" fmla="*/ 38100 w 514350"/>
                <a:gd name="connsiteY14" fmla="*/ 129540 h 401002"/>
                <a:gd name="connsiteX15" fmla="*/ 97155 w 514350"/>
                <a:gd name="connsiteY15" fmla="*/ 150495 h 401002"/>
                <a:gd name="connsiteX16" fmla="*/ 178118 w 514350"/>
                <a:gd name="connsiteY16" fmla="*/ 180975 h 401002"/>
                <a:gd name="connsiteX17" fmla="*/ 298132 w 514350"/>
                <a:gd name="connsiteY17" fmla="*/ 280035 h 401002"/>
                <a:gd name="connsiteX18" fmla="*/ 337185 w 514350"/>
                <a:gd name="connsiteY18" fmla="*/ 274320 h 401002"/>
                <a:gd name="connsiteX19" fmla="*/ 264795 w 514350"/>
                <a:gd name="connsiteY19" fmla="*/ 320993 h 401002"/>
                <a:gd name="connsiteX20" fmla="*/ 221932 w 514350"/>
                <a:gd name="connsiteY20" fmla="*/ 374333 h 401002"/>
                <a:gd name="connsiteX21" fmla="*/ 192405 w 514350"/>
                <a:gd name="connsiteY21" fmla="*/ 401003 h 401002"/>
                <a:gd name="connsiteX22" fmla="*/ 274320 w 514350"/>
                <a:gd name="connsiteY22" fmla="*/ 386715 h 401002"/>
                <a:gd name="connsiteX23" fmla="*/ 427673 w 514350"/>
                <a:gd name="connsiteY23" fmla="*/ 240983 h 401002"/>
                <a:gd name="connsiteX24" fmla="*/ 369570 w 514350"/>
                <a:gd name="connsiteY24" fmla="*/ 166688 h 401002"/>
                <a:gd name="connsiteX25" fmla="*/ 370523 w 514350"/>
                <a:gd name="connsiteY25" fmla="*/ 164783 h 401002"/>
                <a:gd name="connsiteX26" fmla="*/ 447675 w 514350"/>
                <a:gd name="connsiteY26" fmla="*/ 200977 h 401002"/>
                <a:gd name="connsiteX27" fmla="*/ 500063 w 514350"/>
                <a:gd name="connsiteY27" fmla="*/ 214313 h 401002"/>
                <a:gd name="connsiteX28" fmla="*/ 372428 w 514350"/>
                <a:gd name="connsiteY28" fmla="*/ 149543 h 401002"/>
                <a:gd name="connsiteX29" fmla="*/ 354330 w 514350"/>
                <a:gd name="connsiteY29" fmla="*/ 137160 h 401002"/>
                <a:gd name="connsiteX30" fmla="*/ 361950 w 514350"/>
                <a:gd name="connsiteY30" fmla="*/ 128588 h 401002"/>
                <a:gd name="connsiteX31" fmla="*/ 357188 w 514350"/>
                <a:gd name="connsiteY31" fmla="*/ 119063 h 401002"/>
                <a:gd name="connsiteX32" fmla="*/ 364807 w 514350"/>
                <a:gd name="connsiteY32" fmla="*/ 111443 h 401002"/>
                <a:gd name="connsiteX33" fmla="*/ 373380 w 514350"/>
                <a:gd name="connsiteY33" fmla="*/ 119063 h 401002"/>
                <a:gd name="connsiteX34" fmla="*/ 380048 w 514350"/>
                <a:gd name="connsiteY34" fmla="*/ 127635 h 401002"/>
                <a:gd name="connsiteX35" fmla="*/ 507682 w 514350"/>
                <a:gd name="connsiteY35" fmla="*/ 212408 h 401002"/>
                <a:gd name="connsiteX36" fmla="*/ 507682 w 514350"/>
                <a:gd name="connsiteY36" fmla="*/ 219075 h 401002"/>
                <a:gd name="connsiteX37" fmla="*/ 507682 w 514350"/>
                <a:gd name="connsiteY37" fmla="*/ 219075 h 401002"/>
                <a:gd name="connsiteX38" fmla="*/ 514350 w 514350"/>
                <a:gd name="connsiteY38" fmla="*/ 212408 h 401002"/>
                <a:gd name="connsiteX39" fmla="*/ 511493 w 514350"/>
                <a:gd name="connsiteY39" fmla="*/ 206693 h 401002"/>
                <a:gd name="connsiteX40" fmla="*/ 365760 w 514350"/>
                <a:gd name="connsiteY40" fmla="*/ 100965 h 401002"/>
                <a:gd name="connsiteX41" fmla="*/ 333375 w 514350"/>
                <a:gd name="connsiteY41" fmla="*/ 94298 h 401002"/>
                <a:gd name="connsiteX42" fmla="*/ 333375 w 514350"/>
                <a:gd name="connsiteY42" fmla="*/ 98107 h 401002"/>
                <a:gd name="connsiteX43" fmla="*/ 320040 w 514350"/>
                <a:gd name="connsiteY43" fmla="*/ 98107 h 401002"/>
                <a:gd name="connsiteX44" fmla="*/ 322898 w 514350"/>
                <a:gd name="connsiteY44" fmla="*/ 102870 h 401002"/>
                <a:gd name="connsiteX45" fmla="*/ 310515 w 514350"/>
                <a:gd name="connsiteY45" fmla="*/ 104775 h 401002"/>
                <a:gd name="connsiteX46" fmla="*/ 315278 w 514350"/>
                <a:gd name="connsiteY46" fmla="*/ 111443 h 401002"/>
                <a:gd name="connsiteX47" fmla="*/ 305753 w 514350"/>
                <a:gd name="connsiteY47" fmla="*/ 115252 h 401002"/>
                <a:gd name="connsiteX48" fmla="*/ 310515 w 514350"/>
                <a:gd name="connsiteY48" fmla="*/ 122873 h 401002"/>
                <a:gd name="connsiteX49" fmla="*/ 303848 w 514350"/>
                <a:gd name="connsiteY49" fmla="*/ 127635 h 401002"/>
                <a:gd name="connsiteX50" fmla="*/ 306705 w 514350"/>
                <a:gd name="connsiteY50" fmla="*/ 133350 h 401002"/>
                <a:gd name="connsiteX51" fmla="*/ 302895 w 514350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4350" h="401002">
                  <a:moveTo>
                    <a:pt x="302895" y="137160"/>
                  </a:moveTo>
                  <a:cubicBezTo>
                    <a:pt x="302895" y="181927"/>
                    <a:pt x="380048" y="184785"/>
                    <a:pt x="380048" y="219075"/>
                  </a:cubicBezTo>
                  <a:cubicBezTo>
                    <a:pt x="380048" y="231458"/>
                    <a:pt x="368618" y="237173"/>
                    <a:pt x="359093" y="237173"/>
                  </a:cubicBezTo>
                  <a:cubicBezTo>
                    <a:pt x="313373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2" y="23813"/>
                    <a:pt x="81915" y="8572"/>
                    <a:pt x="23812" y="0"/>
                  </a:cubicBezTo>
                  <a:cubicBezTo>
                    <a:pt x="30480" y="25718"/>
                    <a:pt x="117158" y="40957"/>
                    <a:pt x="153353" y="44768"/>
                  </a:cubicBezTo>
                  <a:cubicBezTo>
                    <a:pt x="150495" y="49530"/>
                    <a:pt x="145733" y="58103"/>
                    <a:pt x="142875" y="62865"/>
                  </a:cubicBezTo>
                  <a:cubicBezTo>
                    <a:pt x="106680" y="53340"/>
                    <a:pt x="44768" y="44768"/>
                    <a:pt x="0" y="39053"/>
                  </a:cubicBezTo>
                  <a:cubicBezTo>
                    <a:pt x="14287" y="67628"/>
                    <a:pt x="80962" y="72390"/>
                    <a:pt x="134303" y="81915"/>
                  </a:cubicBezTo>
                  <a:lnTo>
                    <a:pt x="128587" y="97155"/>
                  </a:lnTo>
                  <a:cubicBezTo>
                    <a:pt x="86677" y="90488"/>
                    <a:pt x="43815" y="85725"/>
                    <a:pt x="3810" y="85725"/>
                  </a:cubicBezTo>
                  <a:cubicBezTo>
                    <a:pt x="19050" y="108585"/>
                    <a:pt x="80010" y="113348"/>
                    <a:pt x="123825" y="114300"/>
                  </a:cubicBezTo>
                  <a:lnTo>
                    <a:pt x="120015" y="129540"/>
                  </a:lnTo>
                  <a:cubicBezTo>
                    <a:pt x="94298" y="128588"/>
                    <a:pt x="65723" y="128588"/>
                    <a:pt x="38100" y="129540"/>
                  </a:cubicBezTo>
                  <a:cubicBezTo>
                    <a:pt x="47625" y="145733"/>
                    <a:pt x="73343" y="148590"/>
                    <a:pt x="97155" y="150495"/>
                  </a:cubicBezTo>
                  <a:cubicBezTo>
                    <a:pt x="122873" y="153352"/>
                    <a:pt x="163830" y="157163"/>
                    <a:pt x="178118" y="180975"/>
                  </a:cubicBezTo>
                  <a:cubicBezTo>
                    <a:pt x="213360" y="236220"/>
                    <a:pt x="240982" y="280035"/>
                    <a:pt x="298132" y="280035"/>
                  </a:cubicBezTo>
                  <a:cubicBezTo>
                    <a:pt x="315278" y="280035"/>
                    <a:pt x="329565" y="277178"/>
                    <a:pt x="337185" y="274320"/>
                  </a:cubicBezTo>
                  <a:cubicBezTo>
                    <a:pt x="332423" y="293370"/>
                    <a:pt x="288607" y="283845"/>
                    <a:pt x="264795" y="320993"/>
                  </a:cubicBezTo>
                  <a:cubicBezTo>
                    <a:pt x="250507" y="342900"/>
                    <a:pt x="250507" y="367665"/>
                    <a:pt x="221932" y="374333"/>
                  </a:cubicBezTo>
                  <a:cubicBezTo>
                    <a:pt x="203835" y="379095"/>
                    <a:pt x="192405" y="386715"/>
                    <a:pt x="192405" y="401003"/>
                  </a:cubicBezTo>
                  <a:cubicBezTo>
                    <a:pt x="221932" y="400050"/>
                    <a:pt x="243840" y="396240"/>
                    <a:pt x="274320" y="386715"/>
                  </a:cubicBezTo>
                  <a:cubicBezTo>
                    <a:pt x="383857" y="353378"/>
                    <a:pt x="427673" y="291465"/>
                    <a:pt x="427673" y="240983"/>
                  </a:cubicBezTo>
                  <a:cubicBezTo>
                    <a:pt x="427673" y="213360"/>
                    <a:pt x="412432" y="185738"/>
                    <a:pt x="369570" y="166688"/>
                  </a:cubicBezTo>
                  <a:lnTo>
                    <a:pt x="370523" y="164783"/>
                  </a:lnTo>
                  <a:cubicBezTo>
                    <a:pt x="385763" y="167640"/>
                    <a:pt x="432435" y="194310"/>
                    <a:pt x="447675" y="200977"/>
                  </a:cubicBezTo>
                  <a:cubicBezTo>
                    <a:pt x="466725" y="209550"/>
                    <a:pt x="482918" y="214313"/>
                    <a:pt x="500063" y="214313"/>
                  </a:cubicBezTo>
                  <a:cubicBezTo>
                    <a:pt x="453390" y="182880"/>
                    <a:pt x="411480" y="161925"/>
                    <a:pt x="372428" y="149543"/>
                  </a:cubicBezTo>
                  <a:cubicBezTo>
                    <a:pt x="361950" y="145733"/>
                    <a:pt x="354330" y="142875"/>
                    <a:pt x="354330" y="137160"/>
                  </a:cubicBezTo>
                  <a:cubicBezTo>
                    <a:pt x="354330" y="132398"/>
                    <a:pt x="361950" y="132398"/>
                    <a:pt x="361950" y="128588"/>
                  </a:cubicBezTo>
                  <a:cubicBezTo>
                    <a:pt x="361950" y="125730"/>
                    <a:pt x="357188" y="124777"/>
                    <a:pt x="357188" y="119063"/>
                  </a:cubicBezTo>
                  <a:cubicBezTo>
                    <a:pt x="357188" y="115252"/>
                    <a:pt x="360045" y="111443"/>
                    <a:pt x="364807" y="111443"/>
                  </a:cubicBezTo>
                  <a:cubicBezTo>
                    <a:pt x="369570" y="111443"/>
                    <a:pt x="372428" y="114300"/>
                    <a:pt x="373380" y="119063"/>
                  </a:cubicBezTo>
                  <a:cubicBezTo>
                    <a:pt x="374332" y="121920"/>
                    <a:pt x="375285" y="125730"/>
                    <a:pt x="380048" y="127635"/>
                  </a:cubicBezTo>
                  <a:cubicBezTo>
                    <a:pt x="419100" y="146685"/>
                    <a:pt x="473393" y="184785"/>
                    <a:pt x="507682" y="212408"/>
                  </a:cubicBezTo>
                  <a:lnTo>
                    <a:pt x="507682" y="219075"/>
                  </a:lnTo>
                  <a:lnTo>
                    <a:pt x="507682" y="219075"/>
                  </a:lnTo>
                  <a:cubicBezTo>
                    <a:pt x="511493" y="219075"/>
                    <a:pt x="514350" y="215265"/>
                    <a:pt x="514350" y="212408"/>
                  </a:cubicBezTo>
                  <a:cubicBezTo>
                    <a:pt x="514350" y="210502"/>
                    <a:pt x="513397" y="207645"/>
                    <a:pt x="511493" y="206693"/>
                  </a:cubicBezTo>
                  <a:cubicBezTo>
                    <a:pt x="487680" y="184785"/>
                    <a:pt x="418148" y="122873"/>
                    <a:pt x="365760" y="100965"/>
                  </a:cubicBezTo>
                  <a:cubicBezTo>
                    <a:pt x="354330" y="96203"/>
                    <a:pt x="341948" y="94298"/>
                    <a:pt x="333375" y="94298"/>
                  </a:cubicBezTo>
                  <a:lnTo>
                    <a:pt x="333375" y="98107"/>
                  </a:lnTo>
                  <a:lnTo>
                    <a:pt x="320040" y="98107"/>
                  </a:lnTo>
                  <a:lnTo>
                    <a:pt x="322898" y="102870"/>
                  </a:lnTo>
                  <a:lnTo>
                    <a:pt x="310515" y="104775"/>
                  </a:lnTo>
                  <a:lnTo>
                    <a:pt x="315278" y="111443"/>
                  </a:lnTo>
                  <a:lnTo>
                    <a:pt x="305753" y="115252"/>
                  </a:lnTo>
                  <a:lnTo>
                    <a:pt x="310515" y="122873"/>
                  </a:lnTo>
                  <a:lnTo>
                    <a:pt x="303848" y="127635"/>
                  </a:lnTo>
                  <a:lnTo>
                    <a:pt x="306705" y="133350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04AF9BDD-86A7-43F1-AD1A-C1CCF96F96FF}"/>
                </a:ext>
              </a:extLst>
            </p:cNvPr>
            <p:cNvSpPr/>
            <p:nvPr/>
          </p:nvSpPr>
          <p:spPr>
            <a:xfrm>
              <a:off x="4181475" y="2181225"/>
              <a:ext cx="782955" cy="782955"/>
            </a:xfrm>
            <a:custGeom>
              <a:avLst/>
              <a:gdLst>
                <a:gd name="connsiteX0" fmla="*/ 0 w 782955"/>
                <a:gd name="connsiteY0" fmla="*/ 0 h 782955"/>
                <a:gd name="connsiteX1" fmla="*/ 782955 w 782955"/>
                <a:gd name="connsiteY1" fmla="*/ 0 h 782955"/>
                <a:gd name="connsiteX2" fmla="*/ 782955 w 782955"/>
                <a:gd name="connsiteY2" fmla="*/ 782955 h 782955"/>
                <a:gd name="connsiteX3" fmla="*/ 0 w 782955"/>
                <a:gd name="connsiteY3" fmla="*/ 782955 h 7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955" h="782955">
                  <a:moveTo>
                    <a:pt x="0" y="0"/>
                  </a:moveTo>
                  <a:lnTo>
                    <a:pt x="782955" y="0"/>
                  </a:lnTo>
                  <a:lnTo>
                    <a:pt x="782955" y="782955"/>
                  </a:lnTo>
                  <a:lnTo>
                    <a:pt x="0" y="78295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4" name="Tijdelijke aanduiding voor voettekst 13">
            <a:extLst>
              <a:ext uri="{FF2B5EF4-FFF2-40B4-BE49-F238E27FC236}">
                <a16:creationId xmlns:a16="http://schemas.microsoft.com/office/drawing/2014/main" id="{7EFCDD68-86CE-41C6-8CD1-26414102F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2513730-C720-421B-BF36-DCFCDFC53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 </a:t>
            </a:r>
            <a:fld id="{B74C3CA3-956D-4E4B-B5F3-86E633D39F76}" type="slidenum">
              <a:rPr lang="nl-NL" b="0" smtClean="0"/>
              <a:pPr/>
              <a:t>‹nr.›</a:t>
            </a:fld>
            <a:endParaRPr lang="nl-NL" b="0" dirty="0"/>
          </a:p>
        </p:txBody>
      </p:sp>
    </p:spTree>
    <p:extLst>
      <p:ext uri="{BB962C8B-B14F-4D97-AF65-F5344CB8AC3E}">
        <p14:creationId xmlns:p14="http://schemas.microsoft.com/office/powerpoint/2010/main" val="2537521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it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0BCD4C40-B0FD-47C5-A495-2C40ACED77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075" y="3197671"/>
            <a:ext cx="2959200" cy="1676880"/>
          </a:xfrm>
          <a:prstGeom prst="rect">
            <a:avLst/>
          </a:prstGeom>
        </p:spPr>
      </p:pic>
      <p:grpSp>
        <p:nvGrpSpPr>
          <p:cNvPr id="12" name="Graphic 4">
            <a:extLst>
              <a:ext uri="{FF2B5EF4-FFF2-40B4-BE49-F238E27FC236}">
                <a16:creationId xmlns:a16="http://schemas.microsoft.com/office/drawing/2014/main" id="{4DD60566-A064-4FB0-BC5C-10009086695A}"/>
              </a:ext>
            </a:extLst>
          </p:cNvPr>
          <p:cNvGrpSpPr>
            <a:grpSpLocks noChangeAspect="1"/>
          </p:cNvGrpSpPr>
          <p:nvPr/>
        </p:nvGrpSpPr>
        <p:grpSpPr>
          <a:xfrm>
            <a:off x="3418406" y="757143"/>
            <a:ext cx="2307188" cy="2015931"/>
            <a:chOff x="4184331" y="2333625"/>
            <a:chExt cx="769620" cy="672464"/>
          </a:xfrm>
          <a:solidFill>
            <a:srgbClr val="000000"/>
          </a:solidFill>
        </p:grpSpPr>
        <p:grpSp>
          <p:nvGrpSpPr>
            <p:cNvPr id="14" name="Graphic 4">
              <a:extLst>
                <a:ext uri="{FF2B5EF4-FFF2-40B4-BE49-F238E27FC236}">
                  <a16:creationId xmlns:a16="http://schemas.microsoft.com/office/drawing/2014/main" id="{BC043637-3665-4597-B740-35CD55A40BAF}"/>
                </a:ext>
              </a:extLst>
            </p:cNvPr>
            <p:cNvGrpSpPr/>
            <p:nvPr/>
          </p:nvGrpSpPr>
          <p:grpSpPr>
            <a:xfrm>
              <a:off x="4184331" y="2813685"/>
              <a:ext cx="769620" cy="192404"/>
              <a:chOff x="4184331" y="2813685"/>
              <a:chExt cx="769620" cy="192404"/>
            </a:xfrm>
            <a:solidFill>
              <a:srgbClr val="000000"/>
            </a:solidFill>
          </p:grpSpPr>
          <p:sp>
            <p:nvSpPr>
              <p:cNvPr id="15" name="Vrije vorm: vorm 14">
                <a:extLst>
                  <a:ext uri="{FF2B5EF4-FFF2-40B4-BE49-F238E27FC236}">
                    <a16:creationId xmlns:a16="http://schemas.microsoft.com/office/drawing/2014/main" id="{3F8C5804-F2F9-4148-9AD4-C395404D8260}"/>
                  </a:ext>
                </a:extLst>
              </p:cNvPr>
              <p:cNvSpPr/>
              <p:nvPr/>
            </p:nvSpPr>
            <p:spPr>
              <a:xfrm>
                <a:off x="4427219" y="2847975"/>
                <a:ext cx="100964" cy="116204"/>
              </a:xfrm>
              <a:custGeom>
                <a:avLst/>
                <a:gdLst>
                  <a:gd name="connsiteX0" fmla="*/ 60007 w 100964"/>
                  <a:gd name="connsiteY0" fmla="*/ 0 h 116204"/>
                  <a:gd name="connsiteX1" fmla="*/ 31432 w 100964"/>
                  <a:gd name="connsiteY1" fmla="*/ 8573 h 116204"/>
                  <a:gd name="connsiteX2" fmla="*/ 23813 w 100964"/>
                  <a:gd name="connsiteY2" fmla="*/ 21908 h 116204"/>
                  <a:gd name="connsiteX3" fmla="*/ 23813 w 100964"/>
                  <a:gd name="connsiteY3" fmla="*/ 2858 h 116204"/>
                  <a:gd name="connsiteX4" fmla="*/ 0 w 100964"/>
                  <a:gd name="connsiteY4" fmla="*/ 2858 h 116204"/>
                  <a:gd name="connsiteX5" fmla="*/ 0 w 100964"/>
                  <a:gd name="connsiteY5" fmla="*/ 116205 h 116204"/>
                  <a:gd name="connsiteX6" fmla="*/ 23813 w 100964"/>
                  <a:gd name="connsiteY6" fmla="*/ 116205 h 116204"/>
                  <a:gd name="connsiteX7" fmla="*/ 23813 w 100964"/>
                  <a:gd name="connsiteY7" fmla="*/ 65723 h 116204"/>
                  <a:gd name="connsiteX8" fmla="*/ 53340 w 100964"/>
                  <a:gd name="connsiteY8" fmla="*/ 17145 h 116204"/>
                  <a:gd name="connsiteX9" fmla="*/ 77152 w 100964"/>
                  <a:gd name="connsiteY9" fmla="*/ 39052 h 116204"/>
                  <a:gd name="connsiteX10" fmla="*/ 77152 w 100964"/>
                  <a:gd name="connsiteY10" fmla="*/ 55245 h 116204"/>
                  <a:gd name="connsiteX11" fmla="*/ 77152 w 100964"/>
                  <a:gd name="connsiteY11" fmla="*/ 116205 h 116204"/>
                  <a:gd name="connsiteX12" fmla="*/ 100965 w 100964"/>
                  <a:gd name="connsiteY12" fmla="*/ 116205 h 116204"/>
                  <a:gd name="connsiteX13" fmla="*/ 100965 w 100964"/>
                  <a:gd name="connsiteY13" fmla="*/ 52388 h 116204"/>
                  <a:gd name="connsiteX14" fmla="*/ 100013 w 100964"/>
                  <a:gd name="connsiteY14" fmla="*/ 32385 h 116204"/>
                  <a:gd name="connsiteX15" fmla="*/ 60007 w 100964"/>
                  <a:gd name="connsiteY15" fmla="*/ 0 h 11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964" h="116204">
                    <a:moveTo>
                      <a:pt x="60007" y="0"/>
                    </a:moveTo>
                    <a:cubicBezTo>
                      <a:pt x="48577" y="0"/>
                      <a:pt x="40005" y="1905"/>
                      <a:pt x="31432" y="8573"/>
                    </a:cubicBezTo>
                    <a:lnTo>
                      <a:pt x="23813" y="21908"/>
                    </a:lnTo>
                    <a:lnTo>
                      <a:pt x="23813" y="2858"/>
                    </a:lnTo>
                    <a:lnTo>
                      <a:pt x="0" y="2858"/>
                    </a:lnTo>
                    <a:lnTo>
                      <a:pt x="0" y="116205"/>
                    </a:lnTo>
                    <a:lnTo>
                      <a:pt x="23813" y="116205"/>
                    </a:lnTo>
                    <a:lnTo>
                      <a:pt x="23813" y="65723"/>
                    </a:lnTo>
                    <a:cubicBezTo>
                      <a:pt x="23813" y="30480"/>
                      <a:pt x="37147" y="17145"/>
                      <a:pt x="53340" y="17145"/>
                    </a:cubicBezTo>
                    <a:cubicBezTo>
                      <a:pt x="69532" y="17145"/>
                      <a:pt x="76200" y="25717"/>
                      <a:pt x="77152" y="39052"/>
                    </a:cubicBezTo>
                    <a:cubicBezTo>
                      <a:pt x="77152" y="44767"/>
                      <a:pt x="77152" y="49530"/>
                      <a:pt x="77152" y="55245"/>
                    </a:cubicBezTo>
                    <a:lnTo>
                      <a:pt x="77152" y="116205"/>
                    </a:lnTo>
                    <a:lnTo>
                      <a:pt x="100965" y="116205"/>
                    </a:lnTo>
                    <a:lnTo>
                      <a:pt x="100965" y="52388"/>
                    </a:lnTo>
                    <a:cubicBezTo>
                      <a:pt x="100965" y="42863"/>
                      <a:pt x="100965" y="38100"/>
                      <a:pt x="100013" y="32385"/>
                    </a:cubicBezTo>
                    <a:cubicBezTo>
                      <a:pt x="98107" y="12383"/>
                      <a:pt x="84772" y="0"/>
                      <a:pt x="600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FDE4ADFD-2F7E-4A7B-A4CE-D9832A3E25AA}"/>
                  </a:ext>
                </a:extLst>
              </p:cNvPr>
              <p:cNvSpPr/>
              <p:nvPr/>
            </p:nvSpPr>
            <p:spPr>
              <a:xfrm>
                <a:off x="4545329" y="2847975"/>
                <a:ext cx="112395" cy="158114"/>
              </a:xfrm>
              <a:custGeom>
                <a:avLst/>
                <a:gdLst>
                  <a:gd name="connsiteX0" fmla="*/ 88583 w 112395"/>
                  <a:gd name="connsiteY0" fmla="*/ 18098 h 158114"/>
                  <a:gd name="connsiteX1" fmla="*/ 80963 w 112395"/>
                  <a:gd name="connsiteY1" fmla="*/ 6667 h 158114"/>
                  <a:gd name="connsiteX2" fmla="*/ 54293 w 112395"/>
                  <a:gd name="connsiteY2" fmla="*/ 0 h 158114"/>
                  <a:gd name="connsiteX3" fmla="*/ 0 w 112395"/>
                  <a:gd name="connsiteY3" fmla="*/ 60960 h 158114"/>
                  <a:gd name="connsiteX4" fmla="*/ 50483 w 112395"/>
                  <a:gd name="connsiteY4" fmla="*/ 119063 h 158114"/>
                  <a:gd name="connsiteX5" fmla="*/ 80010 w 112395"/>
                  <a:gd name="connsiteY5" fmla="*/ 110490 h 158114"/>
                  <a:gd name="connsiteX6" fmla="*/ 88583 w 112395"/>
                  <a:gd name="connsiteY6" fmla="*/ 98108 h 158114"/>
                  <a:gd name="connsiteX7" fmla="*/ 88583 w 112395"/>
                  <a:gd name="connsiteY7" fmla="*/ 158115 h 158114"/>
                  <a:gd name="connsiteX8" fmla="*/ 112395 w 112395"/>
                  <a:gd name="connsiteY8" fmla="*/ 158115 h 158114"/>
                  <a:gd name="connsiteX9" fmla="*/ 112395 w 112395"/>
                  <a:gd name="connsiteY9" fmla="*/ 2858 h 158114"/>
                  <a:gd name="connsiteX10" fmla="*/ 88583 w 112395"/>
                  <a:gd name="connsiteY10" fmla="*/ 2858 h 158114"/>
                  <a:gd name="connsiteX11" fmla="*/ 88583 w 112395"/>
                  <a:gd name="connsiteY11" fmla="*/ 18098 h 158114"/>
                  <a:gd name="connsiteX12" fmla="*/ 88583 w 112395"/>
                  <a:gd name="connsiteY12" fmla="*/ 60960 h 158114"/>
                  <a:gd name="connsiteX13" fmla="*/ 56198 w 112395"/>
                  <a:gd name="connsiteY13" fmla="*/ 101917 h 158114"/>
                  <a:gd name="connsiteX14" fmla="*/ 24765 w 112395"/>
                  <a:gd name="connsiteY14" fmla="*/ 59055 h 158114"/>
                  <a:gd name="connsiteX15" fmla="*/ 57150 w 112395"/>
                  <a:gd name="connsiteY15" fmla="*/ 17145 h 158114"/>
                  <a:gd name="connsiteX16" fmla="*/ 88583 w 112395"/>
                  <a:gd name="connsiteY16" fmla="*/ 55245 h 158114"/>
                  <a:gd name="connsiteX17" fmla="*/ 88583 w 112395"/>
                  <a:gd name="connsiteY17" fmla="*/ 60960 h 158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2395" h="158114">
                    <a:moveTo>
                      <a:pt x="88583" y="18098"/>
                    </a:moveTo>
                    <a:lnTo>
                      <a:pt x="80963" y="6667"/>
                    </a:lnTo>
                    <a:cubicBezTo>
                      <a:pt x="75248" y="1905"/>
                      <a:pt x="63818" y="0"/>
                      <a:pt x="54293" y="0"/>
                    </a:cubicBezTo>
                    <a:cubicBezTo>
                      <a:pt x="24765" y="0"/>
                      <a:pt x="0" y="20002"/>
                      <a:pt x="0" y="60960"/>
                    </a:cubicBezTo>
                    <a:cubicBezTo>
                      <a:pt x="0" y="94298"/>
                      <a:pt x="18098" y="119063"/>
                      <a:pt x="50483" y="119063"/>
                    </a:cubicBezTo>
                    <a:cubicBezTo>
                      <a:pt x="61913" y="119063"/>
                      <a:pt x="73343" y="115252"/>
                      <a:pt x="80010" y="110490"/>
                    </a:cubicBezTo>
                    <a:lnTo>
                      <a:pt x="88583" y="98108"/>
                    </a:lnTo>
                    <a:lnTo>
                      <a:pt x="88583" y="158115"/>
                    </a:lnTo>
                    <a:lnTo>
                      <a:pt x="112395" y="158115"/>
                    </a:lnTo>
                    <a:lnTo>
                      <a:pt x="112395" y="2858"/>
                    </a:lnTo>
                    <a:lnTo>
                      <a:pt x="88583" y="2858"/>
                    </a:lnTo>
                    <a:lnTo>
                      <a:pt x="88583" y="18098"/>
                    </a:lnTo>
                    <a:close/>
                    <a:moveTo>
                      <a:pt x="88583" y="60960"/>
                    </a:moveTo>
                    <a:cubicBezTo>
                      <a:pt x="88583" y="91440"/>
                      <a:pt x="73343" y="101917"/>
                      <a:pt x="56198" y="101917"/>
                    </a:cubicBezTo>
                    <a:cubicBezTo>
                      <a:pt x="36195" y="101917"/>
                      <a:pt x="24765" y="83820"/>
                      <a:pt x="24765" y="59055"/>
                    </a:cubicBezTo>
                    <a:cubicBezTo>
                      <a:pt x="24765" y="31433"/>
                      <a:pt x="39053" y="17145"/>
                      <a:pt x="57150" y="17145"/>
                    </a:cubicBezTo>
                    <a:cubicBezTo>
                      <a:pt x="72390" y="17145"/>
                      <a:pt x="88583" y="27623"/>
                      <a:pt x="88583" y="55245"/>
                    </a:cubicBezTo>
                    <a:lnTo>
                      <a:pt x="88583" y="6096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Vrije vorm: vorm 16">
                <a:extLst>
                  <a:ext uri="{FF2B5EF4-FFF2-40B4-BE49-F238E27FC236}">
                    <a16:creationId xmlns:a16="http://schemas.microsoft.com/office/drawing/2014/main" id="{0E7EABF3-4662-4C03-9AE4-689D9AD8C51D}"/>
                  </a:ext>
                </a:extLst>
              </p:cNvPr>
              <p:cNvSpPr/>
              <p:nvPr/>
            </p:nvSpPr>
            <p:spPr>
              <a:xfrm>
                <a:off x="4681537" y="2850832"/>
                <a:ext cx="100012" cy="117157"/>
              </a:xfrm>
              <a:custGeom>
                <a:avLst/>
                <a:gdLst>
                  <a:gd name="connsiteX0" fmla="*/ 76200 w 100012"/>
                  <a:gd name="connsiteY0" fmla="*/ 53340 h 117157"/>
                  <a:gd name="connsiteX1" fmla="*/ 47625 w 100012"/>
                  <a:gd name="connsiteY1" fmla="*/ 99060 h 117157"/>
                  <a:gd name="connsiteX2" fmla="*/ 23813 w 100012"/>
                  <a:gd name="connsiteY2" fmla="*/ 79057 h 117157"/>
                  <a:gd name="connsiteX3" fmla="*/ 22860 w 100012"/>
                  <a:gd name="connsiteY3" fmla="*/ 63817 h 117157"/>
                  <a:gd name="connsiteX4" fmla="*/ 22860 w 100012"/>
                  <a:gd name="connsiteY4" fmla="*/ 952 h 117157"/>
                  <a:gd name="connsiteX5" fmla="*/ 0 w 100012"/>
                  <a:gd name="connsiteY5" fmla="*/ 952 h 117157"/>
                  <a:gd name="connsiteX6" fmla="*/ 0 w 100012"/>
                  <a:gd name="connsiteY6" fmla="*/ 68580 h 117157"/>
                  <a:gd name="connsiteX7" fmla="*/ 952 w 100012"/>
                  <a:gd name="connsiteY7" fmla="*/ 88582 h 117157"/>
                  <a:gd name="connsiteX8" fmla="*/ 40958 w 100012"/>
                  <a:gd name="connsiteY8" fmla="*/ 117157 h 117157"/>
                  <a:gd name="connsiteX9" fmla="*/ 69533 w 100012"/>
                  <a:gd name="connsiteY9" fmla="*/ 108585 h 117157"/>
                  <a:gd name="connsiteX10" fmla="*/ 77152 w 100012"/>
                  <a:gd name="connsiteY10" fmla="*/ 94297 h 117157"/>
                  <a:gd name="connsiteX11" fmla="*/ 77152 w 100012"/>
                  <a:gd name="connsiteY11" fmla="*/ 113347 h 117157"/>
                  <a:gd name="connsiteX12" fmla="*/ 100013 w 100012"/>
                  <a:gd name="connsiteY12" fmla="*/ 113347 h 117157"/>
                  <a:gd name="connsiteX13" fmla="*/ 100013 w 100012"/>
                  <a:gd name="connsiteY13" fmla="*/ 0 h 117157"/>
                  <a:gd name="connsiteX14" fmla="*/ 76200 w 100012"/>
                  <a:gd name="connsiteY14" fmla="*/ 0 h 117157"/>
                  <a:gd name="connsiteX15" fmla="*/ 76200 w 100012"/>
                  <a:gd name="connsiteY15" fmla="*/ 53340 h 11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012" h="117157">
                    <a:moveTo>
                      <a:pt x="76200" y="53340"/>
                    </a:moveTo>
                    <a:cubicBezTo>
                      <a:pt x="76200" y="85725"/>
                      <a:pt x="63817" y="99060"/>
                      <a:pt x="47625" y="99060"/>
                    </a:cubicBezTo>
                    <a:cubicBezTo>
                      <a:pt x="33338" y="99060"/>
                      <a:pt x="24765" y="91440"/>
                      <a:pt x="23813" y="79057"/>
                    </a:cubicBezTo>
                    <a:cubicBezTo>
                      <a:pt x="22860" y="73342"/>
                      <a:pt x="22860" y="66675"/>
                      <a:pt x="22860" y="63817"/>
                    </a:cubicBezTo>
                    <a:lnTo>
                      <a:pt x="22860" y="952"/>
                    </a:lnTo>
                    <a:lnTo>
                      <a:pt x="0" y="952"/>
                    </a:lnTo>
                    <a:lnTo>
                      <a:pt x="0" y="68580"/>
                    </a:lnTo>
                    <a:cubicBezTo>
                      <a:pt x="0" y="78105"/>
                      <a:pt x="0" y="82867"/>
                      <a:pt x="952" y="88582"/>
                    </a:cubicBezTo>
                    <a:cubicBezTo>
                      <a:pt x="3810" y="103822"/>
                      <a:pt x="17145" y="117157"/>
                      <a:pt x="40958" y="117157"/>
                    </a:cubicBezTo>
                    <a:cubicBezTo>
                      <a:pt x="52388" y="117157"/>
                      <a:pt x="60960" y="115252"/>
                      <a:pt x="69533" y="108585"/>
                    </a:cubicBezTo>
                    <a:lnTo>
                      <a:pt x="77152" y="94297"/>
                    </a:lnTo>
                    <a:lnTo>
                      <a:pt x="77152" y="113347"/>
                    </a:lnTo>
                    <a:lnTo>
                      <a:pt x="100013" y="113347"/>
                    </a:lnTo>
                    <a:lnTo>
                      <a:pt x="100013" y="0"/>
                    </a:lnTo>
                    <a:lnTo>
                      <a:pt x="76200" y="0"/>
                    </a:lnTo>
                    <a:lnTo>
                      <a:pt x="76200" y="53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18" name="Graphic 4">
                <a:extLst>
                  <a:ext uri="{FF2B5EF4-FFF2-40B4-BE49-F238E27FC236}">
                    <a16:creationId xmlns:a16="http://schemas.microsoft.com/office/drawing/2014/main" id="{E04B81E7-B2C1-40BE-9DD1-94FD56B4CF70}"/>
                  </a:ext>
                </a:extLst>
              </p:cNvPr>
              <p:cNvGrpSpPr/>
              <p:nvPr/>
            </p:nvGrpSpPr>
            <p:grpSpPr>
              <a:xfrm>
                <a:off x="4805362" y="2813685"/>
                <a:ext cx="23812" cy="150494"/>
                <a:chOff x="4805362" y="2813685"/>
                <a:chExt cx="23812" cy="150494"/>
              </a:xfrm>
              <a:solidFill>
                <a:srgbClr val="000000"/>
              </a:solidFill>
            </p:grpSpPr>
            <p:sp>
              <p:nvSpPr>
                <p:cNvPr id="19" name="Vrije vorm: vorm 18">
                  <a:extLst>
                    <a:ext uri="{FF2B5EF4-FFF2-40B4-BE49-F238E27FC236}">
                      <a16:creationId xmlns:a16="http://schemas.microsoft.com/office/drawing/2014/main" id="{6C06DC24-2D63-409D-9635-02AFBC424A16}"/>
                    </a:ext>
                  </a:extLst>
                </p:cNvPr>
                <p:cNvSpPr/>
                <p:nvPr/>
              </p:nvSpPr>
              <p:spPr>
                <a:xfrm>
                  <a:off x="4805362" y="2813685"/>
                  <a:ext cx="23812" cy="20955"/>
                </a:xfrm>
                <a:custGeom>
                  <a:avLst/>
                  <a:gdLst>
                    <a:gd name="connsiteX0" fmla="*/ 0 w 23812"/>
                    <a:gd name="connsiteY0" fmla="*/ 0 h 20955"/>
                    <a:gd name="connsiteX1" fmla="*/ 23813 w 23812"/>
                    <a:gd name="connsiteY1" fmla="*/ 0 h 20955"/>
                    <a:gd name="connsiteX2" fmla="*/ 23813 w 23812"/>
                    <a:gd name="connsiteY2" fmla="*/ 20955 h 20955"/>
                    <a:gd name="connsiteX3" fmla="*/ 0 w 23812"/>
                    <a:gd name="connsiteY3" fmla="*/ 20955 h 20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2" h="20955">
                      <a:moveTo>
                        <a:pt x="0" y="0"/>
                      </a:moveTo>
                      <a:lnTo>
                        <a:pt x="23813" y="0"/>
                      </a:lnTo>
                      <a:lnTo>
                        <a:pt x="23813" y="20955"/>
                      </a:lnTo>
                      <a:lnTo>
                        <a:pt x="0" y="209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0" name="Vrije vorm: vorm 19">
                  <a:extLst>
                    <a:ext uri="{FF2B5EF4-FFF2-40B4-BE49-F238E27FC236}">
                      <a16:creationId xmlns:a16="http://schemas.microsoft.com/office/drawing/2014/main" id="{83F33A68-AD6E-41A3-9DAB-60BF70D3F398}"/>
                    </a:ext>
                  </a:extLst>
                </p:cNvPr>
                <p:cNvSpPr/>
                <p:nvPr/>
              </p:nvSpPr>
              <p:spPr>
                <a:xfrm>
                  <a:off x="4805362" y="2850832"/>
                  <a:ext cx="23812" cy="113347"/>
                </a:xfrm>
                <a:custGeom>
                  <a:avLst/>
                  <a:gdLst>
                    <a:gd name="connsiteX0" fmla="*/ 0 w 23812"/>
                    <a:gd name="connsiteY0" fmla="*/ 0 h 113347"/>
                    <a:gd name="connsiteX1" fmla="*/ 23813 w 23812"/>
                    <a:gd name="connsiteY1" fmla="*/ 0 h 113347"/>
                    <a:gd name="connsiteX2" fmla="*/ 23813 w 23812"/>
                    <a:gd name="connsiteY2" fmla="*/ 113348 h 113347"/>
                    <a:gd name="connsiteX3" fmla="*/ 0 w 23812"/>
                    <a:gd name="connsiteY3" fmla="*/ 113348 h 1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2" h="113347">
                      <a:moveTo>
                        <a:pt x="0" y="0"/>
                      </a:moveTo>
                      <a:lnTo>
                        <a:pt x="23813" y="0"/>
                      </a:lnTo>
                      <a:lnTo>
                        <a:pt x="23813" y="113348"/>
                      </a:lnTo>
                      <a:lnTo>
                        <a:pt x="0" y="1133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21" name="Vrije vorm: vorm 20">
                <a:extLst>
                  <a:ext uri="{FF2B5EF4-FFF2-40B4-BE49-F238E27FC236}">
                    <a16:creationId xmlns:a16="http://schemas.microsoft.com/office/drawing/2014/main" id="{EEC161B6-2A1A-42E6-97A0-16E96003B9B9}"/>
                  </a:ext>
                </a:extLst>
              </p:cNvPr>
              <p:cNvSpPr/>
              <p:nvPr/>
            </p:nvSpPr>
            <p:spPr>
              <a:xfrm>
                <a:off x="4852987" y="2847975"/>
                <a:ext cx="100965" cy="116204"/>
              </a:xfrm>
              <a:custGeom>
                <a:avLst/>
                <a:gdLst>
                  <a:gd name="connsiteX0" fmla="*/ 100013 w 100965"/>
                  <a:gd name="connsiteY0" fmla="*/ 32385 h 116204"/>
                  <a:gd name="connsiteX1" fmla="*/ 60008 w 100965"/>
                  <a:gd name="connsiteY1" fmla="*/ 0 h 116204"/>
                  <a:gd name="connsiteX2" fmla="*/ 31433 w 100965"/>
                  <a:gd name="connsiteY2" fmla="*/ 8573 h 116204"/>
                  <a:gd name="connsiteX3" fmla="*/ 23813 w 100965"/>
                  <a:gd name="connsiteY3" fmla="*/ 21908 h 116204"/>
                  <a:gd name="connsiteX4" fmla="*/ 23813 w 100965"/>
                  <a:gd name="connsiteY4" fmla="*/ 2858 h 116204"/>
                  <a:gd name="connsiteX5" fmla="*/ 0 w 100965"/>
                  <a:gd name="connsiteY5" fmla="*/ 2858 h 116204"/>
                  <a:gd name="connsiteX6" fmla="*/ 0 w 100965"/>
                  <a:gd name="connsiteY6" fmla="*/ 116205 h 116204"/>
                  <a:gd name="connsiteX7" fmla="*/ 23813 w 100965"/>
                  <a:gd name="connsiteY7" fmla="*/ 116205 h 116204"/>
                  <a:gd name="connsiteX8" fmla="*/ 23813 w 100965"/>
                  <a:gd name="connsiteY8" fmla="*/ 65723 h 116204"/>
                  <a:gd name="connsiteX9" fmla="*/ 53340 w 100965"/>
                  <a:gd name="connsiteY9" fmla="*/ 17145 h 116204"/>
                  <a:gd name="connsiteX10" fmla="*/ 77153 w 100965"/>
                  <a:gd name="connsiteY10" fmla="*/ 39052 h 116204"/>
                  <a:gd name="connsiteX11" fmla="*/ 77153 w 100965"/>
                  <a:gd name="connsiteY11" fmla="*/ 55245 h 116204"/>
                  <a:gd name="connsiteX12" fmla="*/ 77153 w 100965"/>
                  <a:gd name="connsiteY12" fmla="*/ 116205 h 116204"/>
                  <a:gd name="connsiteX13" fmla="*/ 100965 w 100965"/>
                  <a:gd name="connsiteY13" fmla="*/ 116205 h 116204"/>
                  <a:gd name="connsiteX14" fmla="*/ 100965 w 100965"/>
                  <a:gd name="connsiteY14" fmla="*/ 52388 h 116204"/>
                  <a:gd name="connsiteX15" fmla="*/ 100013 w 100965"/>
                  <a:gd name="connsiteY15" fmla="*/ 32385 h 11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965" h="116204">
                    <a:moveTo>
                      <a:pt x="100013" y="32385"/>
                    </a:moveTo>
                    <a:cubicBezTo>
                      <a:pt x="98108" y="12383"/>
                      <a:pt x="83820" y="0"/>
                      <a:pt x="60008" y="0"/>
                    </a:cubicBezTo>
                    <a:cubicBezTo>
                      <a:pt x="48578" y="0"/>
                      <a:pt x="40005" y="1905"/>
                      <a:pt x="31433" y="8573"/>
                    </a:cubicBezTo>
                    <a:lnTo>
                      <a:pt x="23813" y="21908"/>
                    </a:lnTo>
                    <a:lnTo>
                      <a:pt x="23813" y="2858"/>
                    </a:lnTo>
                    <a:lnTo>
                      <a:pt x="0" y="2858"/>
                    </a:lnTo>
                    <a:lnTo>
                      <a:pt x="0" y="116205"/>
                    </a:lnTo>
                    <a:lnTo>
                      <a:pt x="23813" y="116205"/>
                    </a:lnTo>
                    <a:lnTo>
                      <a:pt x="23813" y="65723"/>
                    </a:lnTo>
                    <a:cubicBezTo>
                      <a:pt x="23813" y="30480"/>
                      <a:pt x="37148" y="17145"/>
                      <a:pt x="53340" y="17145"/>
                    </a:cubicBezTo>
                    <a:cubicBezTo>
                      <a:pt x="69533" y="17145"/>
                      <a:pt x="76200" y="25717"/>
                      <a:pt x="77153" y="39052"/>
                    </a:cubicBezTo>
                    <a:cubicBezTo>
                      <a:pt x="77153" y="44767"/>
                      <a:pt x="77153" y="49530"/>
                      <a:pt x="77153" y="55245"/>
                    </a:cubicBezTo>
                    <a:lnTo>
                      <a:pt x="77153" y="116205"/>
                    </a:lnTo>
                    <a:lnTo>
                      <a:pt x="100965" y="116205"/>
                    </a:lnTo>
                    <a:lnTo>
                      <a:pt x="100965" y="52388"/>
                    </a:lnTo>
                    <a:cubicBezTo>
                      <a:pt x="100965" y="42863"/>
                      <a:pt x="100965" y="38100"/>
                      <a:pt x="100013" y="3238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DDA8449E-8A29-43FB-9FEF-F5FFFDB30683}"/>
                  </a:ext>
                </a:extLst>
              </p:cNvPr>
              <p:cNvSpPr/>
              <p:nvPr/>
            </p:nvSpPr>
            <p:spPr>
              <a:xfrm>
                <a:off x="4184331" y="2814637"/>
                <a:ext cx="110490" cy="153352"/>
              </a:xfrm>
              <a:custGeom>
                <a:avLst/>
                <a:gdLst>
                  <a:gd name="connsiteX0" fmla="*/ 62865 w 110490"/>
                  <a:gd name="connsiteY0" fmla="*/ 63817 h 153352"/>
                  <a:gd name="connsiteX1" fmla="*/ 31432 w 110490"/>
                  <a:gd name="connsiteY1" fmla="*/ 38100 h 153352"/>
                  <a:gd name="connsiteX2" fmla="*/ 56198 w 110490"/>
                  <a:gd name="connsiteY2" fmla="*/ 18098 h 153352"/>
                  <a:gd name="connsiteX3" fmla="*/ 82868 w 110490"/>
                  <a:gd name="connsiteY3" fmla="*/ 39052 h 153352"/>
                  <a:gd name="connsiteX4" fmla="*/ 108585 w 110490"/>
                  <a:gd name="connsiteY4" fmla="*/ 44767 h 153352"/>
                  <a:gd name="connsiteX5" fmla="*/ 57150 w 110490"/>
                  <a:gd name="connsiteY5" fmla="*/ 0 h 153352"/>
                  <a:gd name="connsiteX6" fmla="*/ 6668 w 110490"/>
                  <a:gd name="connsiteY6" fmla="*/ 41910 h 153352"/>
                  <a:gd name="connsiteX7" fmla="*/ 53340 w 110490"/>
                  <a:gd name="connsiteY7" fmla="*/ 84773 h 153352"/>
                  <a:gd name="connsiteX8" fmla="*/ 85725 w 110490"/>
                  <a:gd name="connsiteY8" fmla="*/ 113348 h 153352"/>
                  <a:gd name="connsiteX9" fmla="*/ 58103 w 110490"/>
                  <a:gd name="connsiteY9" fmla="*/ 135255 h 153352"/>
                  <a:gd name="connsiteX10" fmla="*/ 23813 w 110490"/>
                  <a:gd name="connsiteY10" fmla="*/ 107633 h 153352"/>
                  <a:gd name="connsiteX11" fmla="*/ 0 w 110490"/>
                  <a:gd name="connsiteY11" fmla="*/ 107633 h 153352"/>
                  <a:gd name="connsiteX12" fmla="*/ 58103 w 110490"/>
                  <a:gd name="connsiteY12" fmla="*/ 153352 h 153352"/>
                  <a:gd name="connsiteX13" fmla="*/ 110490 w 110490"/>
                  <a:gd name="connsiteY13" fmla="*/ 110490 h 153352"/>
                  <a:gd name="connsiteX14" fmla="*/ 62865 w 110490"/>
                  <a:gd name="connsiteY14" fmla="*/ 63817 h 15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0490" h="153352">
                    <a:moveTo>
                      <a:pt x="62865" y="63817"/>
                    </a:moveTo>
                    <a:cubicBezTo>
                      <a:pt x="40005" y="58102"/>
                      <a:pt x="31432" y="51435"/>
                      <a:pt x="31432" y="38100"/>
                    </a:cubicBezTo>
                    <a:cubicBezTo>
                      <a:pt x="31432" y="23813"/>
                      <a:pt x="41910" y="18098"/>
                      <a:pt x="56198" y="18098"/>
                    </a:cubicBezTo>
                    <a:cubicBezTo>
                      <a:pt x="70485" y="18098"/>
                      <a:pt x="80010" y="25717"/>
                      <a:pt x="82868" y="39052"/>
                    </a:cubicBezTo>
                    <a:cubicBezTo>
                      <a:pt x="92393" y="40005"/>
                      <a:pt x="108585" y="44767"/>
                      <a:pt x="108585" y="44767"/>
                    </a:cubicBezTo>
                    <a:cubicBezTo>
                      <a:pt x="105728" y="19050"/>
                      <a:pt x="89535" y="0"/>
                      <a:pt x="57150" y="0"/>
                    </a:cubicBezTo>
                    <a:cubicBezTo>
                      <a:pt x="29528" y="0"/>
                      <a:pt x="6668" y="16192"/>
                      <a:pt x="6668" y="41910"/>
                    </a:cubicBezTo>
                    <a:cubicBezTo>
                      <a:pt x="6668" y="67627"/>
                      <a:pt x="24765" y="78105"/>
                      <a:pt x="53340" y="84773"/>
                    </a:cubicBezTo>
                    <a:cubicBezTo>
                      <a:pt x="77153" y="90488"/>
                      <a:pt x="85725" y="98108"/>
                      <a:pt x="85725" y="113348"/>
                    </a:cubicBezTo>
                    <a:cubicBezTo>
                      <a:pt x="85725" y="126683"/>
                      <a:pt x="73343" y="135255"/>
                      <a:pt x="58103" y="135255"/>
                    </a:cubicBezTo>
                    <a:cubicBezTo>
                      <a:pt x="40957" y="135255"/>
                      <a:pt x="27623" y="125730"/>
                      <a:pt x="23813" y="107633"/>
                    </a:cubicBezTo>
                    <a:lnTo>
                      <a:pt x="0" y="107633"/>
                    </a:lnTo>
                    <a:cubicBezTo>
                      <a:pt x="2857" y="137160"/>
                      <a:pt x="24765" y="153352"/>
                      <a:pt x="58103" y="153352"/>
                    </a:cubicBezTo>
                    <a:cubicBezTo>
                      <a:pt x="86678" y="153352"/>
                      <a:pt x="110490" y="137160"/>
                      <a:pt x="110490" y="110490"/>
                    </a:cubicBezTo>
                    <a:cubicBezTo>
                      <a:pt x="110490" y="84773"/>
                      <a:pt x="95250" y="70485"/>
                      <a:pt x="62865" y="6381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Vrije vorm: vorm 22">
                <a:extLst>
                  <a:ext uri="{FF2B5EF4-FFF2-40B4-BE49-F238E27FC236}">
                    <a16:creationId xmlns:a16="http://schemas.microsoft.com/office/drawing/2014/main" id="{55D23397-B614-4BF0-91B8-7726FBC8B54F}"/>
                  </a:ext>
                </a:extLst>
              </p:cNvPr>
              <p:cNvSpPr/>
              <p:nvPr/>
            </p:nvSpPr>
            <p:spPr>
              <a:xfrm>
                <a:off x="4310062" y="2847022"/>
                <a:ext cx="94297" cy="119062"/>
              </a:xfrm>
              <a:custGeom>
                <a:avLst/>
                <a:gdLst>
                  <a:gd name="connsiteX0" fmla="*/ 94298 w 94297"/>
                  <a:gd name="connsiteY0" fmla="*/ 87630 h 119062"/>
                  <a:gd name="connsiteX1" fmla="*/ 94298 w 94297"/>
                  <a:gd name="connsiteY1" fmla="*/ 47625 h 119062"/>
                  <a:gd name="connsiteX2" fmla="*/ 94298 w 94297"/>
                  <a:gd name="connsiteY2" fmla="*/ 47625 h 119062"/>
                  <a:gd name="connsiteX3" fmla="*/ 93345 w 94297"/>
                  <a:gd name="connsiteY3" fmla="*/ 31432 h 119062"/>
                  <a:gd name="connsiteX4" fmla="*/ 50483 w 94297"/>
                  <a:gd name="connsiteY4" fmla="*/ 0 h 119062"/>
                  <a:gd name="connsiteX5" fmla="*/ 8573 w 94297"/>
                  <a:gd name="connsiteY5" fmla="*/ 22860 h 119062"/>
                  <a:gd name="connsiteX6" fmla="*/ 8573 w 94297"/>
                  <a:gd name="connsiteY6" fmla="*/ 22860 h 119062"/>
                  <a:gd name="connsiteX7" fmla="*/ 24765 w 94297"/>
                  <a:gd name="connsiteY7" fmla="*/ 35242 h 119062"/>
                  <a:gd name="connsiteX8" fmla="*/ 37148 w 94297"/>
                  <a:gd name="connsiteY8" fmla="*/ 20955 h 119062"/>
                  <a:gd name="connsiteX9" fmla="*/ 38100 w 94297"/>
                  <a:gd name="connsiteY9" fmla="*/ 20002 h 119062"/>
                  <a:gd name="connsiteX10" fmla="*/ 50483 w 94297"/>
                  <a:gd name="connsiteY10" fmla="*/ 17145 h 119062"/>
                  <a:gd name="connsiteX11" fmla="*/ 70485 w 94297"/>
                  <a:gd name="connsiteY11" fmla="*/ 32385 h 119062"/>
                  <a:gd name="connsiteX12" fmla="*/ 70485 w 94297"/>
                  <a:gd name="connsiteY12" fmla="*/ 47625 h 119062"/>
                  <a:gd name="connsiteX13" fmla="*/ 70485 w 94297"/>
                  <a:gd name="connsiteY13" fmla="*/ 47625 h 119062"/>
                  <a:gd name="connsiteX14" fmla="*/ 62865 w 94297"/>
                  <a:gd name="connsiteY14" fmla="*/ 47625 h 119062"/>
                  <a:gd name="connsiteX15" fmla="*/ 0 w 94297"/>
                  <a:gd name="connsiteY15" fmla="*/ 86677 h 119062"/>
                  <a:gd name="connsiteX16" fmla="*/ 22860 w 94297"/>
                  <a:gd name="connsiteY16" fmla="*/ 117157 h 119062"/>
                  <a:gd name="connsiteX17" fmla="*/ 36195 w 94297"/>
                  <a:gd name="connsiteY17" fmla="*/ 119063 h 119062"/>
                  <a:gd name="connsiteX18" fmla="*/ 63817 w 94297"/>
                  <a:gd name="connsiteY18" fmla="*/ 111442 h 119062"/>
                  <a:gd name="connsiteX19" fmla="*/ 69533 w 94297"/>
                  <a:gd name="connsiteY19" fmla="*/ 99060 h 119062"/>
                  <a:gd name="connsiteX20" fmla="*/ 69533 w 94297"/>
                  <a:gd name="connsiteY20" fmla="*/ 99060 h 119062"/>
                  <a:gd name="connsiteX21" fmla="*/ 69533 w 94297"/>
                  <a:gd name="connsiteY21" fmla="*/ 99060 h 119062"/>
                  <a:gd name="connsiteX22" fmla="*/ 71438 w 94297"/>
                  <a:gd name="connsiteY22" fmla="*/ 115252 h 119062"/>
                  <a:gd name="connsiteX23" fmla="*/ 94298 w 94297"/>
                  <a:gd name="connsiteY23" fmla="*/ 115252 h 119062"/>
                  <a:gd name="connsiteX24" fmla="*/ 94298 w 94297"/>
                  <a:gd name="connsiteY24" fmla="*/ 114300 h 119062"/>
                  <a:gd name="connsiteX25" fmla="*/ 94298 w 94297"/>
                  <a:gd name="connsiteY25" fmla="*/ 87630 h 119062"/>
                  <a:gd name="connsiteX26" fmla="*/ 70485 w 94297"/>
                  <a:gd name="connsiteY26" fmla="*/ 63817 h 119062"/>
                  <a:gd name="connsiteX27" fmla="*/ 70485 w 94297"/>
                  <a:gd name="connsiteY27" fmla="*/ 74295 h 119062"/>
                  <a:gd name="connsiteX28" fmla="*/ 70485 w 94297"/>
                  <a:gd name="connsiteY28" fmla="*/ 74295 h 119062"/>
                  <a:gd name="connsiteX29" fmla="*/ 55245 w 94297"/>
                  <a:gd name="connsiteY29" fmla="*/ 100965 h 119062"/>
                  <a:gd name="connsiteX30" fmla="*/ 44767 w 94297"/>
                  <a:gd name="connsiteY30" fmla="*/ 102870 h 119062"/>
                  <a:gd name="connsiteX31" fmla="*/ 24765 w 94297"/>
                  <a:gd name="connsiteY31" fmla="*/ 85725 h 119062"/>
                  <a:gd name="connsiteX32" fmla="*/ 24765 w 94297"/>
                  <a:gd name="connsiteY32" fmla="*/ 82867 h 119062"/>
                  <a:gd name="connsiteX33" fmla="*/ 37148 w 94297"/>
                  <a:gd name="connsiteY33" fmla="*/ 67627 h 119062"/>
                  <a:gd name="connsiteX34" fmla="*/ 70485 w 94297"/>
                  <a:gd name="connsiteY34" fmla="*/ 63817 h 119062"/>
                  <a:gd name="connsiteX35" fmla="*/ 70485 w 94297"/>
                  <a:gd name="connsiteY35" fmla="*/ 63817 h 11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4297" h="119062">
                    <a:moveTo>
                      <a:pt x="94298" y="87630"/>
                    </a:moveTo>
                    <a:lnTo>
                      <a:pt x="94298" y="47625"/>
                    </a:lnTo>
                    <a:lnTo>
                      <a:pt x="94298" y="47625"/>
                    </a:lnTo>
                    <a:cubicBezTo>
                      <a:pt x="94298" y="41910"/>
                      <a:pt x="94298" y="36195"/>
                      <a:pt x="93345" y="31432"/>
                    </a:cubicBezTo>
                    <a:cubicBezTo>
                      <a:pt x="91440" y="12382"/>
                      <a:pt x="80010" y="0"/>
                      <a:pt x="50483" y="0"/>
                    </a:cubicBezTo>
                    <a:cubicBezTo>
                      <a:pt x="30480" y="0"/>
                      <a:pt x="15240" y="8573"/>
                      <a:pt x="8573" y="22860"/>
                    </a:cubicBezTo>
                    <a:cubicBezTo>
                      <a:pt x="8573" y="22860"/>
                      <a:pt x="8573" y="22860"/>
                      <a:pt x="8573" y="22860"/>
                    </a:cubicBezTo>
                    <a:cubicBezTo>
                      <a:pt x="15240" y="27623"/>
                      <a:pt x="20002" y="31432"/>
                      <a:pt x="24765" y="35242"/>
                    </a:cubicBezTo>
                    <a:cubicBezTo>
                      <a:pt x="27623" y="29527"/>
                      <a:pt x="30480" y="24765"/>
                      <a:pt x="37148" y="20955"/>
                    </a:cubicBezTo>
                    <a:cubicBezTo>
                      <a:pt x="37148" y="20955"/>
                      <a:pt x="38100" y="20002"/>
                      <a:pt x="38100" y="20002"/>
                    </a:cubicBezTo>
                    <a:cubicBezTo>
                      <a:pt x="40958" y="18098"/>
                      <a:pt x="45720" y="17145"/>
                      <a:pt x="50483" y="17145"/>
                    </a:cubicBezTo>
                    <a:cubicBezTo>
                      <a:pt x="63817" y="17145"/>
                      <a:pt x="69533" y="23813"/>
                      <a:pt x="70485" y="32385"/>
                    </a:cubicBezTo>
                    <a:cubicBezTo>
                      <a:pt x="70485" y="36195"/>
                      <a:pt x="70485" y="47625"/>
                      <a:pt x="70485" y="47625"/>
                    </a:cubicBezTo>
                    <a:lnTo>
                      <a:pt x="70485" y="47625"/>
                    </a:lnTo>
                    <a:lnTo>
                      <a:pt x="62865" y="47625"/>
                    </a:lnTo>
                    <a:cubicBezTo>
                      <a:pt x="20002" y="47625"/>
                      <a:pt x="0" y="60960"/>
                      <a:pt x="0" y="86677"/>
                    </a:cubicBezTo>
                    <a:cubicBezTo>
                      <a:pt x="0" y="102870"/>
                      <a:pt x="9525" y="113348"/>
                      <a:pt x="22860" y="117157"/>
                    </a:cubicBezTo>
                    <a:cubicBezTo>
                      <a:pt x="26670" y="118110"/>
                      <a:pt x="31433" y="119063"/>
                      <a:pt x="36195" y="119063"/>
                    </a:cubicBezTo>
                    <a:cubicBezTo>
                      <a:pt x="46673" y="119063"/>
                      <a:pt x="56198" y="117157"/>
                      <a:pt x="63817" y="111442"/>
                    </a:cubicBezTo>
                    <a:lnTo>
                      <a:pt x="69533" y="99060"/>
                    </a:lnTo>
                    <a:lnTo>
                      <a:pt x="69533" y="99060"/>
                    </a:lnTo>
                    <a:lnTo>
                      <a:pt x="69533" y="99060"/>
                    </a:lnTo>
                    <a:lnTo>
                      <a:pt x="71438" y="115252"/>
                    </a:lnTo>
                    <a:lnTo>
                      <a:pt x="94298" y="115252"/>
                    </a:lnTo>
                    <a:cubicBezTo>
                      <a:pt x="94298" y="115252"/>
                      <a:pt x="94298" y="114300"/>
                      <a:pt x="94298" y="114300"/>
                    </a:cubicBezTo>
                    <a:cubicBezTo>
                      <a:pt x="94298" y="103823"/>
                      <a:pt x="94298" y="96202"/>
                      <a:pt x="94298" y="87630"/>
                    </a:cubicBezTo>
                    <a:close/>
                    <a:moveTo>
                      <a:pt x="70485" y="63817"/>
                    </a:moveTo>
                    <a:lnTo>
                      <a:pt x="70485" y="74295"/>
                    </a:lnTo>
                    <a:lnTo>
                      <a:pt x="70485" y="74295"/>
                    </a:lnTo>
                    <a:cubicBezTo>
                      <a:pt x="70485" y="87630"/>
                      <a:pt x="64770" y="97155"/>
                      <a:pt x="55245" y="100965"/>
                    </a:cubicBezTo>
                    <a:cubicBezTo>
                      <a:pt x="52388" y="101917"/>
                      <a:pt x="48577" y="102870"/>
                      <a:pt x="44767" y="102870"/>
                    </a:cubicBezTo>
                    <a:cubicBezTo>
                      <a:pt x="32385" y="102870"/>
                      <a:pt x="24765" y="97155"/>
                      <a:pt x="24765" y="85725"/>
                    </a:cubicBezTo>
                    <a:cubicBezTo>
                      <a:pt x="24765" y="84773"/>
                      <a:pt x="24765" y="83820"/>
                      <a:pt x="24765" y="82867"/>
                    </a:cubicBezTo>
                    <a:cubicBezTo>
                      <a:pt x="25717" y="76200"/>
                      <a:pt x="30480" y="71438"/>
                      <a:pt x="37148" y="67627"/>
                    </a:cubicBezTo>
                    <a:cubicBezTo>
                      <a:pt x="45720" y="63817"/>
                      <a:pt x="57150" y="62865"/>
                      <a:pt x="70485" y="63817"/>
                    </a:cubicBezTo>
                    <a:lnTo>
                      <a:pt x="70485" y="6381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53F170B8-A39A-4E67-85F8-F9FF83508963}"/>
                </a:ext>
              </a:extLst>
            </p:cNvPr>
            <p:cNvSpPr/>
            <p:nvPr/>
          </p:nvSpPr>
          <p:spPr>
            <a:xfrm>
              <a:off x="4293869" y="2333625"/>
              <a:ext cx="513397" cy="401002"/>
            </a:xfrm>
            <a:custGeom>
              <a:avLst/>
              <a:gdLst>
                <a:gd name="connsiteX0" fmla="*/ 302895 w 513397"/>
                <a:gd name="connsiteY0" fmla="*/ 137160 h 401002"/>
                <a:gd name="connsiteX1" fmla="*/ 380047 w 513397"/>
                <a:gd name="connsiteY1" fmla="*/ 219075 h 401002"/>
                <a:gd name="connsiteX2" fmla="*/ 359092 w 513397"/>
                <a:gd name="connsiteY2" fmla="*/ 237173 h 401002"/>
                <a:gd name="connsiteX3" fmla="*/ 280035 w 513397"/>
                <a:gd name="connsiteY3" fmla="*/ 101918 h 401002"/>
                <a:gd name="connsiteX4" fmla="*/ 240030 w 513397"/>
                <a:gd name="connsiteY4" fmla="*/ 50482 h 401002"/>
                <a:gd name="connsiteX5" fmla="*/ 23813 w 513397"/>
                <a:gd name="connsiteY5" fmla="*/ 0 h 401002"/>
                <a:gd name="connsiteX6" fmla="*/ 153352 w 513397"/>
                <a:gd name="connsiteY6" fmla="*/ 44768 h 401002"/>
                <a:gd name="connsiteX7" fmla="*/ 142875 w 513397"/>
                <a:gd name="connsiteY7" fmla="*/ 62865 h 401002"/>
                <a:gd name="connsiteX8" fmla="*/ 0 w 513397"/>
                <a:gd name="connsiteY8" fmla="*/ 39053 h 401002"/>
                <a:gd name="connsiteX9" fmla="*/ 134302 w 513397"/>
                <a:gd name="connsiteY9" fmla="*/ 81915 h 401002"/>
                <a:gd name="connsiteX10" fmla="*/ 128588 w 513397"/>
                <a:gd name="connsiteY10" fmla="*/ 97155 h 401002"/>
                <a:gd name="connsiteX11" fmla="*/ 4763 w 513397"/>
                <a:gd name="connsiteY11" fmla="*/ 85725 h 401002"/>
                <a:gd name="connsiteX12" fmla="*/ 124777 w 513397"/>
                <a:gd name="connsiteY12" fmla="*/ 114300 h 401002"/>
                <a:gd name="connsiteX13" fmla="*/ 120967 w 513397"/>
                <a:gd name="connsiteY13" fmla="*/ 129540 h 401002"/>
                <a:gd name="connsiteX14" fmla="*/ 39052 w 513397"/>
                <a:gd name="connsiteY14" fmla="*/ 129540 h 401002"/>
                <a:gd name="connsiteX15" fmla="*/ 98107 w 513397"/>
                <a:gd name="connsiteY15" fmla="*/ 150495 h 401002"/>
                <a:gd name="connsiteX16" fmla="*/ 179070 w 513397"/>
                <a:gd name="connsiteY16" fmla="*/ 180975 h 401002"/>
                <a:gd name="connsiteX17" fmla="*/ 299085 w 513397"/>
                <a:gd name="connsiteY17" fmla="*/ 280035 h 401002"/>
                <a:gd name="connsiteX18" fmla="*/ 338138 w 513397"/>
                <a:gd name="connsiteY18" fmla="*/ 274320 h 401002"/>
                <a:gd name="connsiteX19" fmla="*/ 265747 w 513397"/>
                <a:gd name="connsiteY19" fmla="*/ 320993 h 401002"/>
                <a:gd name="connsiteX20" fmla="*/ 222885 w 513397"/>
                <a:gd name="connsiteY20" fmla="*/ 374333 h 401002"/>
                <a:gd name="connsiteX21" fmla="*/ 193357 w 513397"/>
                <a:gd name="connsiteY21" fmla="*/ 401003 h 401002"/>
                <a:gd name="connsiteX22" fmla="*/ 275272 w 513397"/>
                <a:gd name="connsiteY22" fmla="*/ 386715 h 401002"/>
                <a:gd name="connsiteX23" fmla="*/ 428625 w 513397"/>
                <a:gd name="connsiteY23" fmla="*/ 240983 h 401002"/>
                <a:gd name="connsiteX24" fmla="*/ 370522 w 513397"/>
                <a:gd name="connsiteY24" fmla="*/ 166688 h 401002"/>
                <a:gd name="connsiteX25" fmla="*/ 371475 w 513397"/>
                <a:gd name="connsiteY25" fmla="*/ 164783 h 401002"/>
                <a:gd name="connsiteX26" fmla="*/ 448628 w 513397"/>
                <a:gd name="connsiteY26" fmla="*/ 200977 h 401002"/>
                <a:gd name="connsiteX27" fmla="*/ 501015 w 513397"/>
                <a:gd name="connsiteY27" fmla="*/ 214313 h 401002"/>
                <a:gd name="connsiteX28" fmla="*/ 373380 w 513397"/>
                <a:gd name="connsiteY28" fmla="*/ 149543 h 401002"/>
                <a:gd name="connsiteX29" fmla="*/ 353378 w 513397"/>
                <a:gd name="connsiteY29" fmla="*/ 138113 h 401002"/>
                <a:gd name="connsiteX30" fmla="*/ 360997 w 513397"/>
                <a:gd name="connsiteY30" fmla="*/ 129540 h 401002"/>
                <a:gd name="connsiteX31" fmla="*/ 356235 w 513397"/>
                <a:gd name="connsiteY31" fmla="*/ 120015 h 401002"/>
                <a:gd name="connsiteX32" fmla="*/ 363855 w 513397"/>
                <a:gd name="connsiteY32" fmla="*/ 112395 h 401002"/>
                <a:gd name="connsiteX33" fmla="*/ 372428 w 513397"/>
                <a:gd name="connsiteY33" fmla="*/ 120015 h 401002"/>
                <a:gd name="connsiteX34" fmla="*/ 379095 w 513397"/>
                <a:gd name="connsiteY34" fmla="*/ 128588 h 401002"/>
                <a:gd name="connsiteX35" fmla="*/ 506730 w 513397"/>
                <a:gd name="connsiteY35" fmla="*/ 213360 h 401002"/>
                <a:gd name="connsiteX36" fmla="*/ 506730 w 513397"/>
                <a:gd name="connsiteY36" fmla="*/ 219075 h 401002"/>
                <a:gd name="connsiteX37" fmla="*/ 506730 w 513397"/>
                <a:gd name="connsiteY37" fmla="*/ 219075 h 401002"/>
                <a:gd name="connsiteX38" fmla="*/ 513397 w 513397"/>
                <a:gd name="connsiteY38" fmla="*/ 212408 h 401002"/>
                <a:gd name="connsiteX39" fmla="*/ 510540 w 513397"/>
                <a:gd name="connsiteY39" fmla="*/ 206693 h 401002"/>
                <a:gd name="connsiteX40" fmla="*/ 364807 w 513397"/>
                <a:gd name="connsiteY40" fmla="*/ 100965 h 401002"/>
                <a:gd name="connsiteX41" fmla="*/ 332422 w 513397"/>
                <a:gd name="connsiteY41" fmla="*/ 94298 h 401002"/>
                <a:gd name="connsiteX42" fmla="*/ 332422 w 513397"/>
                <a:gd name="connsiteY42" fmla="*/ 98107 h 401002"/>
                <a:gd name="connsiteX43" fmla="*/ 319088 w 513397"/>
                <a:gd name="connsiteY43" fmla="*/ 98107 h 401002"/>
                <a:gd name="connsiteX44" fmla="*/ 321945 w 513397"/>
                <a:gd name="connsiteY44" fmla="*/ 102870 h 401002"/>
                <a:gd name="connsiteX45" fmla="*/ 309563 w 513397"/>
                <a:gd name="connsiteY45" fmla="*/ 104775 h 401002"/>
                <a:gd name="connsiteX46" fmla="*/ 314325 w 513397"/>
                <a:gd name="connsiteY46" fmla="*/ 111443 h 401002"/>
                <a:gd name="connsiteX47" fmla="*/ 304800 w 513397"/>
                <a:gd name="connsiteY47" fmla="*/ 115252 h 401002"/>
                <a:gd name="connsiteX48" fmla="*/ 309563 w 513397"/>
                <a:gd name="connsiteY48" fmla="*/ 122873 h 401002"/>
                <a:gd name="connsiteX49" fmla="*/ 301942 w 513397"/>
                <a:gd name="connsiteY49" fmla="*/ 125730 h 401002"/>
                <a:gd name="connsiteX50" fmla="*/ 305753 w 513397"/>
                <a:gd name="connsiteY50" fmla="*/ 132398 h 401002"/>
                <a:gd name="connsiteX51" fmla="*/ 302895 w 513397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3397" h="401002">
                  <a:moveTo>
                    <a:pt x="302895" y="137160"/>
                  </a:moveTo>
                  <a:cubicBezTo>
                    <a:pt x="302895" y="181927"/>
                    <a:pt x="380047" y="184785"/>
                    <a:pt x="380047" y="219075"/>
                  </a:cubicBezTo>
                  <a:cubicBezTo>
                    <a:pt x="380047" y="231458"/>
                    <a:pt x="368617" y="237173"/>
                    <a:pt x="359092" y="237173"/>
                  </a:cubicBezTo>
                  <a:cubicBezTo>
                    <a:pt x="313372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3" y="23813"/>
                    <a:pt x="81915" y="8572"/>
                    <a:pt x="23813" y="0"/>
                  </a:cubicBezTo>
                  <a:cubicBezTo>
                    <a:pt x="30480" y="25718"/>
                    <a:pt x="117157" y="40957"/>
                    <a:pt x="153352" y="44768"/>
                  </a:cubicBezTo>
                  <a:cubicBezTo>
                    <a:pt x="150495" y="49530"/>
                    <a:pt x="145732" y="58102"/>
                    <a:pt x="142875" y="62865"/>
                  </a:cubicBezTo>
                  <a:cubicBezTo>
                    <a:pt x="106680" y="53340"/>
                    <a:pt x="44767" y="44768"/>
                    <a:pt x="0" y="39053"/>
                  </a:cubicBezTo>
                  <a:cubicBezTo>
                    <a:pt x="14288" y="67627"/>
                    <a:pt x="80963" y="72390"/>
                    <a:pt x="134302" y="81915"/>
                  </a:cubicBezTo>
                  <a:lnTo>
                    <a:pt x="128588" y="97155"/>
                  </a:lnTo>
                  <a:cubicBezTo>
                    <a:pt x="87630" y="90488"/>
                    <a:pt x="44767" y="85725"/>
                    <a:pt x="4763" y="85725"/>
                  </a:cubicBezTo>
                  <a:cubicBezTo>
                    <a:pt x="20002" y="108585"/>
                    <a:pt x="80963" y="113348"/>
                    <a:pt x="124777" y="114300"/>
                  </a:cubicBezTo>
                  <a:lnTo>
                    <a:pt x="120967" y="129540"/>
                  </a:lnTo>
                  <a:cubicBezTo>
                    <a:pt x="95250" y="128588"/>
                    <a:pt x="66675" y="128588"/>
                    <a:pt x="39052" y="129540"/>
                  </a:cubicBezTo>
                  <a:cubicBezTo>
                    <a:pt x="48577" y="145733"/>
                    <a:pt x="74295" y="148590"/>
                    <a:pt x="98107" y="150495"/>
                  </a:cubicBezTo>
                  <a:cubicBezTo>
                    <a:pt x="123825" y="153352"/>
                    <a:pt x="164782" y="157163"/>
                    <a:pt x="179070" y="180975"/>
                  </a:cubicBezTo>
                  <a:cubicBezTo>
                    <a:pt x="214313" y="236220"/>
                    <a:pt x="241935" y="280035"/>
                    <a:pt x="299085" y="280035"/>
                  </a:cubicBezTo>
                  <a:cubicBezTo>
                    <a:pt x="316230" y="280035"/>
                    <a:pt x="330517" y="277178"/>
                    <a:pt x="338138" y="274320"/>
                  </a:cubicBezTo>
                  <a:cubicBezTo>
                    <a:pt x="333375" y="293370"/>
                    <a:pt x="289560" y="283845"/>
                    <a:pt x="265747" y="320993"/>
                  </a:cubicBezTo>
                  <a:cubicBezTo>
                    <a:pt x="251460" y="342900"/>
                    <a:pt x="251460" y="367665"/>
                    <a:pt x="222885" y="374333"/>
                  </a:cubicBezTo>
                  <a:cubicBezTo>
                    <a:pt x="204788" y="379095"/>
                    <a:pt x="193357" y="386715"/>
                    <a:pt x="193357" y="401003"/>
                  </a:cubicBezTo>
                  <a:cubicBezTo>
                    <a:pt x="222885" y="400050"/>
                    <a:pt x="244792" y="396240"/>
                    <a:pt x="275272" y="386715"/>
                  </a:cubicBezTo>
                  <a:cubicBezTo>
                    <a:pt x="384810" y="353378"/>
                    <a:pt x="428625" y="291465"/>
                    <a:pt x="428625" y="240983"/>
                  </a:cubicBezTo>
                  <a:cubicBezTo>
                    <a:pt x="428625" y="213360"/>
                    <a:pt x="413385" y="185738"/>
                    <a:pt x="370522" y="166688"/>
                  </a:cubicBezTo>
                  <a:lnTo>
                    <a:pt x="371475" y="164783"/>
                  </a:lnTo>
                  <a:cubicBezTo>
                    <a:pt x="386715" y="167640"/>
                    <a:pt x="433388" y="194310"/>
                    <a:pt x="448628" y="200977"/>
                  </a:cubicBezTo>
                  <a:cubicBezTo>
                    <a:pt x="467678" y="209550"/>
                    <a:pt x="483870" y="214313"/>
                    <a:pt x="501015" y="214313"/>
                  </a:cubicBezTo>
                  <a:cubicBezTo>
                    <a:pt x="454342" y="182880"/>
                    <a:pt x="412432" y="161925"/>
                    <a:pt x="373380" y="149543"/>
                  </a:cubicBezTo>
                  <a:cubicBezTo>
                    <a:pt x="361950" y="145733"/>
                    <a:pt x="353378" y="142875"/>
                    <a:pt x="353378" y="138113"/>
                  </a:cubicBezTo>
                  <a:cubicBezTo>
                    <a:pt x="353378" y="133350"/>
                    <a:pt x="360997" y="133350"/>
                    <a:pt x="360997" y="129540"/>
                  </a:cubicBezTo>
                  <a:cubicBezTo>
                    <a:pt x="360997" y="126682"/>
                    <a:pt x="356235" y="125730"/>
                    <a:pt x="356235" y="120015"/>
                  </a:cubicBezTo>
                  <a:cubicBezTo>
                    <a:pt x="356235" y="116205"/>
                    <a:pt x="359092" y="112395"/>
                    <a:pt x="363855" y="112395"/>
                  </a:cubicBezTo>
                  <a:cubicBezTo>
                    <a:pt x="368617" y="112395"/>
                    <a:pt x="371475" y="115252"/>
                    <a:pt x="372428" y="120015"/>
                  </a:cubicBezTo>
                  <a:cubicBezTo>
                    <a:pt x="373380" y="122873"/>
                    <a:pt x="374332" y="126682"/>
                    <a:pt x="379095" y="128588"/>
                  </a:cubicBezTo>
                  <a:cubicBezTo>
                    <a:pt x="418147" y="147638"/>
                    <a:pt x="472440" y="185738"/>
                    <a:pt x="506730" y="213360"/>
                  </a:cubicBezTo>
                  <a:lnTo>
                    <a:pt x="506730" y="219075"/>
                  </a:lnTo>
                  <a:lnTo>
                    <a:pt x="506730" y="219075"/>
                  </a:lnTo>
                  <a:cubicBezTo>
                    <a:pt x="510540" y="219075"/>
                    <a:pt x="513397" y="215265"/>
                    <a:pt x="513397" y="212408"/>
                  </a:cubicBezTo>
                  <a:cubicBezTo>
                    <a:pt x="513397" y="210502"/>
                    <a:pt x="512445" y="207645"/>
                    <a:pt x="510540" y="206693"/>
                  </a:cubicBezTo>
                  <a:cubicBezTo>
                    <a:pt x="486728" y="184785"/>
                    <a:pt x="417195" y="122873"/>
                    <a:pt x="364807" y="100965"/>
                  </a:cubicBezTo>
                  <a:cubicBezTo>
                    <a:pt x="353378" y="96202"/>
                    <a:pt x="340995" y="94298"/>
                    <a:pt x="332422" y="94298"/>
                  </a:cubicBezTo>
                  <a:lnTo>
                    <a:pt x="332422" y="98107"/>
                  </a:lnTo>
                  <a:lnTo>
                    <a:pt x="319088" y="98107"/>
                  </a:lnTo>
                  <a:lnTo>
                    <a:pt x="321945" y="102870"/>
                  </a:lnTo>
                  <a:lnTo>
                    <a:pt x="309563" y="104775"/>
                  </a:lnTo>
                  <a:lnTo>
                    <a:pt x="314325" y="111443"/>
                  </a:lnTo>
                  <a:lnTo>
                    <a:pt x="304800" y="115252"/>
                  </a:lnTo>
                  <a:lnTo>
                    <a:pt x="309563" y="122873"/>
                  </a:lnTo>
                  <a:lnTo>
                    <a:pt x="301942" y="125730"/>
                  </a:lnTo>
                  <a:lnTo>
                    <a:pt x="305753" y="132398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12116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FA40B-F77E-82CF-D7A6-39200C529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871FEE5-C9A3-27F7-8517-D65AE8B50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C4207C-835D-0A6D-1726-F0E4D53D5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7AAC-F947-8B4B-A6DE-0B6263987432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0E88A4-878B-F7B0-5081-558F9CB45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5E5606-40FC-5D63-3294-44E4D53BD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E644-7021-384C-AB71-A9EE2D6FD10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370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30AAE-7B4A-A080-DC0E-41B43B8F2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337D8F-2058-D795-5F55-165B10F12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024D42-8283-B0C5-010E-D879DA75A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7AAC-F947-8B4B-A6DE-0B6263987432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5CC72A-FCC2-7164-F3EC-396D24BFE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515A13-4112-0244-FD94-BFC31EE09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E644-7021-384C-AB71-A9EE2D6FD10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11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-Foto_recht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90E526-20A8-4C35-BC3F-3CE77854AD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0" y="2238006"/>
            <a:ext cx="4962099" cy="1329572"/>
          </a:xfrm>
        </p:spPr>
        <p:txBody>
          <a:bodyPr wrap="square" anchor="t" anchorCtr="0"/>
          <a:lstStyle>
            <a:lvl1pPr algn="ctr">
              <a:lnSpc>
                <a:spcPct val="83000"/>
              </a:lnSpc>
              <a:defRPr sz="5100"/>
            </a:lvl1pPr>
          </a:lstStyle>
          <a:p>
            <a:r>
              <a:rPr lang="nl-NL" dirty="0"/>
              <a:t>Titel van </a:t>
            </a:r>
            <a:r>
              <a:rPr lang="nl-NL"/>
              <a:t>de presentatie</a:t>
            </a:r>
            <a:endParaRPr lang="nl-NL" dirty="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E74C85AF-C0CF-474B-A8F2-4BAF7A1CFA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703" y="4524170"/>
            <a:ext cx="943200" cy="534481"/>
          </a:xfrm>
          <a:prstGeom prst="rect">
            <a:avLst/>
          </a:prstGeom>
        </p:spPr>
      </p:pic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887A987A-7CD4-4639-A11D-1D029ADB14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790222"/>
            <a:ext cx="4962099" cy="269987"/>
          </a:xfrm>
        </p:spPr>
        <p:txBody>
          <a:bodyPr/>
          <a:lstStyle>
            <a:lvl1pPr algn="ctr">
              <a:defRPr sz="1200"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nl-NL" dirty="0"/>
              <a:t>Bijvoorbeeld naam presentator en/of datum</a:t>
            </a:r>
          </a:p>
        </p:txBody>
      </p:sp>
      <p:grpSp>
        <p:nvGrpSpPr>
          <p:cNvPr id="12" name="Graphic 4">
            <a:extLst>
              <a:ext uri="{FF2B5EF4-FFF2-40B4-BE49-F238E27FC236}">
                <a16:creationId xmlns:a16="http://schemas.microsoft.com/office/drawing/2014/main" id="{8B895D10-8DC6-4D1A-ABFB-F2DB008931A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485242" y="231596"/>
            <a:ext cx="734400" cy="641689"/>
            <a:chOff x="4184331" y="2333625"/>
            <a:chExt cx="769620" cy="672464"/>
          </a:xfrm>
          <a:solidFill>
            <a:srgbClr val="000000"/>
          </a:solidFill>
        </p:grpSpPr>
        <p:grpSp>
          <p:nvGrpSpPr>
            <p:cNvPr id="13" name="Graphic 4">
              <a:extLst>
                <a:ext uri="{FF2B5EF4-FFF2-40B4-BE49-F238E27FC236}">
                  <a16:creationId xmlns:a16="http://schemas.microsoft.com/office/drawing/2014/main" id="{BAF47BE6-44A0-4609-84D3-F946A04B7637}"/>
                </a:ext>
              </a:extLst>
            </p:cNvPr>
            <p:cNvGrpSpPr/>
            <p:nvPr/>
          </p:nvGrpSpPr>
          <p:grpSpPr>
            <a:xfrm>
              <a:off x="4184331" y="2813685"/>
              <a:ext cx="769620" cy="192404"/>
              <a:chOff x="4184331" y="2813685"/>
              <a:chExt cx="769620" cy="192404"/>
            </a:xfrm>
            <a:solidFill>
              <a:srgbClr val="000000"/>
            </a:solidFill>
          </p:grpSpPr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8EE3E8AB-F520-412A-A66E-867F055C9FC1}"/>
                  </a:ext>
                </a:extLst>
              </p:cNvPr>
              <p:cNvSpPr/>
              <p:nvPr/>
            </p:nvSpPr>
            <p:spPr>
              <a:xfrm>
                <a:off x="4427219" y="2847975"/>
                <a:ext cx="100964" cy="116204"/>
              </a:xfrm>
              <a:custGeom>
                <a:avLst/>
                <a:gdLst>
                  <a:gd name="connsiteX0" fmla="*/ 60007 w 100964"/>
                  <a:gd name="connsiteY0" fmla="*/ 0 h 116204"/>
                  <a:gd name="connsiteX1" fmla="*/ 31432 w 100964"/>
                  <a:gd name="connsiteY1" fmla="*/ 8573 h 116204"/>
                  <a:gd name="connsiteX2" fmla="*/ 23813 w 100964"/>
                  <a:gd name="connsiteY2" fmla="*/ 21908 h 116204"/>
                  <a:gd name="connsiteX3" fmla="*/ 23813 w 100964"/>
                  <a:gd name="connsiteY3" fmla="*/ 2858 h 116204"/>
                  <a:gd name="connsiteX4" fmla="*/ 0 w 100964"/>
                  <a:gd name="connsiteY4" fmla="*/ 2858 h 116204"/>
                  <a:gd name="connsiteX5" fmla="*/ 0 w 100964"/>
                  <a:gd name="connsiteY5" fmla="*/ 116205 h 116204"/>
                  <a:gd name="connsiteX6" fmla="*/ 23813 w 100964"/>
                  <a:gd name="connsiteY6" fmla="*/ 116205 h 116204"/>
                  <a:gd name="connsiteX7" fmla="*/ 23813 w 100964"/>
                  <a:gd name="connsiteY7" fmla="*/ 65723 h 116204"/>
                  <a:gd name="connsiteX8" fmla="*/ 53340 w 100964"/>
                  <a:gd name="connsiteY8" fmla="*/ 17145 h 116204"/>
                  <a:gd name="connsiteX9" fmla="*/ 77152 w 100964"/>
                  <a:gd name="connsiteY9" fmla="*/ 39052 h 116204"/>
                  <a:gd name="connsiteX10" fmla="*/ 77152 w 100964"/>
                  <a:gd name="connsiteY10" fmla="*/ 55245 h 116204"/>
                  <a:gd name="connsiteX11" fmla="*/ 77152 w 100964"/>
                  <a:gd name="connsiteY11" fmla="*/ 116205 h 116204"/>
                  <a:gd name="connsiteX12" fmla="*/ 100965 w 100964"/>
                  <a:gd name="connsiteY12" fmla="*/ 116205 h 116204"/>
                  <a:gd name="connsiteX13" fmla="*/ 100965 w 100964"/>
                  <a:gd name="connsiteY13" fmla="*/ 52388 h 116204"/>
                  <a:gd name="connsiteX14" fmla="*/ 100013 w 100964"/>
                  <a:gd name="connsiteY14" fmla="*/ 32385 h 116204"/>
                  <a:gd name="connsiteX15" fmla="*/ 60007 w 100964"/>
                  <a:gd name="connsiteY15" fmla="*/ 0 h 11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964" h="116204">
                    <a:moveTo>
                      <a:pt x="60007" y="0"/>
                    </a:moveTo>
                    <a:cubicBezTo>
                      <a:pt x="48577" y="0"/>
                      <a:pt x="40005" y="1905"/>
                      <a:pt x="31432" y="8573"/>
                    </a:cubicBezTo>
                    <a:lnTo>
                      <a:pt x="23813" y="21908"/>
                    </a:lnTo>
                    <a:lnTo>
                      <a:pt x="23813" y="2858"/>
                    </a:lnTo>
                    <a:lnTo>
                      <a:pt x="0" y="2858"/>
                    </a:lnTo>
                    <a:lnTo>
                      <a:pt x="0" y="116205"/>
                    </a:lnTo>
                    <a:lnTo>
                      <a:pt x="23813" y="116205"/>
                    </a:lnTo>
                    <a:lnTo>
                      <a:pt x="23813" y="65723"/>
                    </a:lnTo>
                    <a:cubicBezTo>
                      <a:pt x="23813" y="30480"/>
                      <a:pt x="37147" y="17145"/>
                      <a:pt x="53340" y="17145"/>
                    </a:cubicBezTo>
                    <a:cubicBezTo>
                      <a:pt x="69532" y="17145"/>
                      <a:pt x="76200" y="25717"/>
                      <a:pt x="77152" y="39052"/>
                    </a:cubicBezTo>
                    <a:cubicBezTo>
                      <a:pt x="77152" y="44767"/>
                      <a:pt x="77152" y="49530"/>
                      <a:pt x="77152" y="55245"/>
                    </a:cubicBezTo>
                    <a:lnTo>
                      <a:pt x="77152" y="116205"/>
                    </a:lnTo>
                    <a:lnTo>
                      <a:pt x="100965" y="116205"/>
                    </a:lnTo>
                    <a:lnTo>
                      <a:pt x="100965" y="52388"/>
                    </a:lnTo>
                    <a:cubicBezTo>
                      <a:pt x="100965" y="42863"/>
                      <a:pt x="100965" y="38100"/>
                      <a:pt x="100013" y="32385"/>
                    </a:cubicBezTo>
                    <a:cubicBezTo>
                      <a:pt x="98107" y="12383"/>
                      <a:pt x="84772" y="0"/>
                      <a:pt x="600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Vrije vorm: vorm 16">
                <a:extLst>
                  <a:ext uri="{FF2B5EF4-FFF2-40B4-BE49-F238E27FC236}">
                    <a16:creationId xmlns:a16="http://schemas.microsoft.com/office/drawing/2014/main" id="{64DE6459-26C4-4540-BCB7-C130E44B09C5}"/>
                  </a:ext>
                </a:extLst>
              </p:cNvPr>
              <p:cNvSpPr/>
              <p:nvPr/>
            </p:nvSpPr>
            <p:spPr>
              <a:xfrm>
                <a:off x="4545329" y="2847975"/>
                <a:ext cx="112395" cy="158114"/>
              </a:xfrm>
              <a:custGeom>
                <a:avLst/>
                <a:gdLst>
                  <a:gd name="connsiteX0" fmla="*/ 88583 w 112395"/>
                  <a:gd name="connsiteY0" fmla="*/ 18098 h 158114"/>
                  <a:gd name="connsiteX1" fmla="*/ 80963 w 112395"/>
                  <a:gd name="connsiteY1" fmla="*/ 6667 h 158114"/>
                  <a:gd name="connsiteX2" fmla="*/ 54293 w 112395"/>
                  <a:gd name="connsiteY2" fmla="*/ 0 h 158114"/>
                  <a:gd name="connsiteX3" fmla="*/ 0 w 112395"/>
                  <a:gd name="connsiteY3" fmla="*/ 60960 h 158114"/>
                  <a:gd name="connsiteX4" fmla="*/ 50483 w 112395"/>
                  <a:gd name="connsiteY4" fmla="*/ 119063 h 158114"/>
                  <a:gd name="connsiteX5" fmla="*/ 80010 w 112395"/>
                  <a:gd name="connsiteY5" fmla="*/ 110490 h 158114"/>
                  <a:gd name="connsiteX6" fmla="*/ 88583 w 112395"/>
                  <a:gd name="connsiteY6" fmla="*/ 98108 h 158114"/>
                  <a:gd name="connsiteX7" fmla="*/ 88583 w 112395"/>
                  <a:gd name="connsiteY7" fmla="*/ 158115 h 158114"/>
                  <a:gd name="connsiteX8" fmla="*/ 112395 w 112395"/>
                  <a:gd name="connsiteY8" fmla="*/ 158115 h 158114"/>
                  <a:gd name="connsiteX9" fmla="*/ 112395 w 112395"/>
                  <a:gd name="connsiteY9" fmla="*/ 2858 h 158114"/>
                  <a:gd name="connsiteX10" fmla="*/ 88583 w 112395"/>
                  <a:gd name="connsiteY10" fmla="*/ 2858 h 158114"/>
                  <a:gd name="connsiteX11" fmla="*/ 88583 w 112395"/>
                  <a:gd name="connsiteY11" fmla="*/ 18098 h 158114"/>
                  <a:gd name="connsiteX12" fmla="*/ 88583 w 112395"/>
                  <a:gd name="connsiteY12" fmla="*/ 60960 h 158114"/>
                  <a:gd name="connsiteX13" fmla="*/ 56198 w 112395"/>
                  <a:gd name="connsiteY13" fmla="*/ 101917 h 158114"/>
                  <a:gd name="connsiteX14" fmla="*/ 24765 w 112395"/>
                  <a:gd name="connsiteY14" fmla="*/ 59055 h 158114"/>
                  <a:gd name="connsiteX15" fmla="*/ 57150 w 112395"/>
                  <a:gd name="connsiteY15" fmla="*/ 17145 h 158114"/>
                  <a:gd name="connsiteX16" fmla="*/ 88583 w 112395"/>
                  <a:gd name="connsiteY16" fmla="*/ 55245 h 158114"/>
                  <a:gd name="connsiteX17" fmla="*/ 88583 w 112395"/>
                  <a:gd name="connsiteY17" fmla="*/ 60960 h 158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2395" h="158114">
                    <a:moveTo>
                      <a:pt x="88583" y="18098"/>
                    </a:moveTo>
                    <a:lnTo>
                      <a:pt x="80963" y="6667"/>
                    </a:lnTo>
                    <a:cubicBezTo>
                      <a:pt x="75248" y="1905"/>
                      <a:pt x="63818" y="0"/>
                      <a:pt x="54293" y="0"/>
                    </a:cubicBezTo>
                    <a:cubicBezTo>
                      <a:pt x="24765" y="0"/>
                      <a:pt x="0" y="20002"/>
                      <a:pt x="0" y="60960"/>
                    </a:cubicBezTo>
                    <a:cubicBezTo>
                      <a:pt x="0" y="94298"/>
                      <a:pt x="18098" y="119063"/>
                      <a:pt x="50483" y="119063"/>
                    </a:cubicBezTo>
                    <a:cubicBezTo>
                      <a:pt x="61913" y="119063"/>
                      <a:pt x="73343" y="115252"/>
                      <a:pt x="80010" y="110490"/>
                    </a:cubicBezTo>
                    <a:lnTo>
                      <a:pt x="88583" y="98108"/>
                    </a:lnTo>
                    <a:lnTo>
                      <a:pt x="88583" y="158115"/>
                    </a:lnTo>
                    <a:lnTo>
                      <a:pt x="112395" y="158115"/>
                    </a:lnTo>
                    <a:lnTo>
                      <a:pt x="112395" y="2858"/>
                    </a:lnTo>
                    <a:lnTo>
                      <a:pt x="88583" y="2858"/>
                    </a:lnTo>
                    <a:lnTo>
                      <a:pt x="88583" y="18098"/>
                    </a:lnTo>
                    <a:close/>
                    <a:moveTo>
                      <a:pt x="88583" y="60960"/>
                    </a:moveTo>
                    <a:cubicBezTo>
                      <a:pt x="88583" y="91440"/>
                      <a:pt x="73343" y="101917"/>
                      <a:pt x="56198" y="101917"/>
                    </a:cubicBezTo>
                    <a:cubicBezTo>
                      <a:pt x="36195" y="101917"/>
                      <a:pt x="24765" y="83820"/>
                      <a:pt x="24765" y="59055"/>
                    </a:cubicBezTo>
                    <a:cubicBezTo>
                      <a:pt x="24765" y="31433"/>
                      <a:pt x="39053" y="17145"/>
                      <a:pt x="57150" y="17145"/>
                    </a:cubicBezTo>
                    <a:cubicBezTo>
                      <a:pt x="72390" y="17145"/>
                      <a:pt x="88583" y="27623"/>
                      <a:pt x="88583" y="55245"/>
                    </a:cubicBezTo>
                    <a:lnTo>
                      <a:pt x="88583" y="6096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Vrije vorm: vorm 18">
                <a:extLst>
                  <a:ext uri="{FF2B5EF4-FFF2-40B4-BE49-F238E27FC236}">
                    <a16:creationId xmlns:a16="http://schemas.microsoft.com/office/drawing/2014/main" id="{904E2866-E957-4CFB-B520-DB291153E521}"/>
                  </a:ext>
                </a:extLst>
              </p:cNvPr>
              <p:cNvSpPr/>
              <p:nvPr/>
            </p:nvSpPr>
            <p:spPr>
              <a:xfrm>
                <a:off x="4681537" y="2850832"/>
                <a:ext cx="100012" cy="117157"/>
              </a:xfrm>
              <a:custGeom>
                <a:avLst/>
                <a:gdLst>
                  <a:gd name="connsiteX0" fmla="*/ 76200 w 100012"/>
                  <a:gd name="connsiteY0" fmla="*/ 53340 h 117157"/>
                  <a:gd name="connsiteX1" fmla="*/ 47625 w 100012"/>
                  <a:gd name="connsiteY1" fmla="*/ 99060 h 117157"/>
                  <a:gd name="connsiteX2" fmla="*/ 23813 w 100012"/>
                  <a:gd name="connsiteY2" fmla="*/ 79057 h 117157"/>
                  <a:gd name="connsiteX3" fmla="*/ 22860 w 100012"/>
                  <a:gd name="connsiteY3" fmla="*/ 63817 h 117157"/>
                  <a:gd name="connsiteX4" fmla="*/ 22860 w 100012"/>
                  <a:gd name="connsiteY4" fmla="*/ 952 h 117157"/>
                  <a:gd name="connsiteX5" fmla="*/ 0 w 100012"/>
                  <a:gd name="connsiteY5" fmla="*/ 952 h 117157"/>
                  <a:gd name="connsiteX6" fmla="*/ 0 w 100012"/>
                  <a:gd name="connsiteY6" fmla="*/ 68580 h 117157"/>
                  <a:gd name="connsiteX7" fmla="*/ 952 w 100012"/>
                  <a:gd name="connsiteY7" fmla="*/ 88582 h 117157"/>
                  <a:gd name="connsiteX8" fmla="*/ 40958 w 100012"/>
                  <a:gd name="connsiteY8" fmla="*/ 117157 h 117157"/>
                  <a:gd name="connsiteX9" fmla="*/ 69533 w 100012"/>
                  <a:gd name="connsiteY9" fmla="*/ 108585 h 117157"/>
                  <a:gd name="connsiteX10" fmla="*/ 77152 w 100012"/>
                  <a:gd name="connsiteY10" fmla="*/ 94297 h 117157"/>
                  <a:gd name="connsiteX11" fmla="*/ 77152 w 100012"/>
                  <a:gd name="connsiteY11" fmla="*/ 113347 h 117157"/>
                  <a:gd name="connsiteX12" fmla="*/ 100013 w 100012"/>
                  <a:gd name="connsiteY12" fmla="*/ 113347 h 117157"/>
                  <a:gd name="connsiteX13" fmla="*/ 100013 w 100012"/>
                  <a:gd name="connsiteY13" fmla="*/ 0 h 117157"/>
                  <a:gd name="connsiteX14" fmla="*/ 76200 w 100012"/>
                  <a:gd name="connsiteY14" fmla="*/ 0 h 117157"/>
                  <a:gd name="connsiteX15" fmla="*/ 76200 w 100012"/>
                  <a:gd name="connsiteY15" fmla="*/ 53340 h 11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012" h="117157">
                    <a:moveTo>
                      <a:pt x="76200" y="53340"/>
                    </a:moveTo>
                    <a:cubicBezTo>
                      <a:pt x="76200" y="85725"/>
                      <a:pt x="63817" y="99060"/>
                      <a:pt x="47625" y="99060"/>
                    </a:cubicBezTo>
                    <a:cubicBezTo>
                      <a:pt x="33338" y="99060"/>
                      <a:pt x="24765" y="91440"/>
                      <a:pt x="23813" y="79057"/>
                    </a:cubicBezTo>
                    <a:cubicBezTo>
                      <a:pt x="22860" y="73342"/>
                      <a:pt x="22860" y="66675"/>
                      <a:pt x="22860" y="63817"/>
                    </a:cubicBezTo>
                    <a:lnTo>
                      <a:pt x="22860" y="952"/>
                    </a:lnTo>
                    <a:lnTo>
                      <a:pt x="0" y="952"/>
                    </a:lnTo>
                    <a:lnTo>
                      <a:pt x="0" y="68580"/>
                    </a:lnTo>
                    <a:cubicBezTo>
                      <a:pt x="0" y="78105"/>
                      <a:pt x="0" y="82867"/>
                      <a:pt x="952" y="88582"/>
                    </a:cubicBezTo>
                    <a:cubicBezTo>
                      <a:pt x="3810" y="103822"/>
                      <a:pt x="17145" y="117157"/>
                      <a:pt x="40958" y="117157"/>
                    </a:cubicBezTo>
                    <a:cubicBezTo>
                      <a:pt x="52388" y="117157"/>
                      <a:pt x="60960" y="115252"/>
                      <a:pt x="69533" y="108585"/>
                    </a:cubicBezTo>
                    <a:lnTo>
                      <a:pt x="77152" y="94297"/>
                    </a:lnTo>
                    <a:lnTo>
                      <a:pt x="77152" y="113347"/>
                    </a:lnTo>
                    <a:lnTo>
                      <a:pt x="100013" y="113347"/>
                    </a:lnTo>
                    <a:lnTo>
                      <a:pt x="100013" y="0"/>
                    </a:lnTo>
                    <a:lnTo>
                      <a:pt x="76200" y="0"/>
                    </a:lnTo>
                    <a:lnTo>
                      <a:pt x="76200" y="53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21" name="Graphic 4">
                <a:extLst>
                  <a:ext uri="{FF2B5EF4-FFF2-40B4-BE49-F238E27FC236}">
                    <a16:creationId xmlns:a16="http://schemas.microsoft.com/office/drawing/2014/main" id="{7E0863BE-0AE8-4345-868F-A3D24B10223E}"/>
                  </a:ext>
                </a:extLst>
              </p:cNvPr>
              <p:cNvGrpSpPr/>
              <p:nvPr/>
            </p:nvGrpSpPr>
            <p:grpSpPr>
              <a:xfrm>
                <a:off x="4805362" y="2813685"/>
                <a:ext cx="23812" cy="150494"/>
                <a:chOff x="4805362" y="2813685"/>
                <a:chExt cx="23812" cy="150494"/>
              </a:xfrm>
              <a:solidFill>
                <a:srgbClr val="000000"/>
              </a:solidFill>
            </p:grpSpPr>
            <p:sp>
              <p:nvSpPr>
                <p:cNvPr id="25" name="Vrije vorm: vorm 24">
                  <a:extLst>
                    <a:ext uri="{FF2B5EF4-FFF2-40B4-BE49-F238E27FC236}">
                      <a16:creationId xmlns:a16="http://schemas.microsoft.com/office/drawing/2014/main" id="{B3F8AB8C-1061-46D0-BD05-174748D49DFB}"/>
                    </a:ext>
                  </a:extLst>
                </p:cNvPr>
                <p:cNvSpPr/>
                <p:nvPr/>
              </p:nvSpPr>
              <p:spPr>
                <a:xfrm>
                  <a:off x="4805362" y="2813685"/>
                  <a:ext cx="23812" cy="20955"/>
                </a:xfrm>
                <a:custGeom>
                  <a:avLst/>
                  <a:gdLst>
                    <a:gd name="connsiteX0" fmla="*/ 0 w 23812"/>
                    <a:gd name="connsiteY0" fmla="*/ 0 h 20955"/>
                    <a:gd name="connsiteX1" fmla="*/ 23813 w 23812"/>
                    <a:gd name="connsiteY1" fmla="*/ 0 h 20955"/>
                    <a:gd name="connsiteX2" fmla="*/ 23813 w 23812"/>
                    <a:gd name="connsiteY2" fmla="*/ 20955 h 20955"/>
                    <a:gd name="connsiteX3" fmla="*/ 0 w 23812"/>
                    <a:gd name="connsiteY3" fmla="*/ 20955 h 20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2" h="20955">
                      <a:moveTo>
                        <a:pt x="0" y="0"/>
                      </a:moveTo>
                      <a:lnTo>
                        <a:pt x="23813" y="0"/>
                      </a:lnTo>
                      <a:lnTo>
                        <a:pt x="23813" y="20955"/>
                      </a:lnTo>
                      <a:lnTo>
                        <a:pt x="0" y="209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6" name="Vrije vorm: vorm 25">
                  <a:extLst>
                    <a:ext uri="{FF2B5EF4-FFF2-40B4-BE49-F238E27FC236}">
                      <a16:creationId xmlns:a16="http://schemas.microsoft.com/office/drawing/2014/main" id="{A3824FFD-9950-4E41-B657-B09639768D9C}"/>
                    </a:ext>
                  </a:extLst>
                </p:cNvPr>
                <p:cNvSpPr/>
                <p:nvPr/>
              </p:nvSpPr>
              <p:spPr>
                <a:xfrm>
                  <a:off x="4805362" y="2850832"/>
                  <a:ext cx="23812" cy="113347"/>
                </a:xfrm>
                <a:custGeom>
                  <a:avLst/>
                  <a:gdLst>
                    <a:gd name="connsiteX0" fmla="*/ 0 w 23812"/>
                    <a:gd name="connsiteY0" fmla="*/ 0 h 113347"/>
                    <a:gd name="connsiteX1" fmla="*/ 23813 w 23812"/>
                    <a:gd name="connsiteY1" fmla="*/ 0 h 113347"/>
                    <a:gd name="connsiteX2" fmla="*/ 23813 w 23812"/>
                    <a:gd name="connsiteY2" fmla="*/ 113348 h 113347"/>
                    <a:gd name="connsiteX3" fmla="*/ 0 w 23812"/>
                    <a:gd name="connsiteY3" fmla="*/ 113348 h 1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2" h="113347">
                      <a:moveTo>
                        <a:pt x="0" y="0"/>
                      </a:moveTo>
                      <a:lnTo>
                        <a:pt x="23813" y="0"/>
                      </a:lnTo>
                      <a:lnTo>
                        <a:pt x="23813" y="113348"/>
                      </a:lnTo>
                      <a:lnTo>
                        <a:pt x="0" y="1133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586CB82C-A442-4373-8EC3-96D410677FC0}"/>
                  </a:ext>
                </a:extLst>
              </p:cNvPr>
              <p:cNvSpPr/>
              <p:nvPr/>
            </p:nvSpPr>
            <p:spPr>
              <a:xfrm>
                <a:off x="4852987" y="2847975"/>
                <a:ext cx="100965" cy="116204"/>
              </a:xfrm>
              <a:custGeom>
                <a:avLst/>
                <a:gdLst>
                  <a:gd name="connsiteX0" fmla="*/ 100013 w 100965"/>
                  <a:gd name="connsiteY0" fmla="*/ 32385 h 116204"/>
                  <a:gd name="connsiteX1" fmla="*/ 60008 w 100965"/>
                  <a:gd name="connsiteY1" fmla="*/ 0 h 116204"/>
                  <a:gd name="connsiteX2" fmla="*/ 31433 w 100965"/>
                  <a:gd name="connsiteY2" fmla="*/ 8573 h 116204"/>
                  <a:gd name="connsiteX3" fmla="*/ 23813 w 100965"/>
                  <a:gd name="connsiteY3" fmla="*/ 21908 h 116204"/>
                  <a:gd name="connsiteX4" fmla="*/ 23813 w 100965"/>
                  <a:gd name="connsiteY4" fmla="*/ 2858 h 116204"/>
                  <a:gd name="connsiteX5" fmla="*/ 0 w 100965"/>
                  <a:gd name="connsiteY5" fmla="*/ 2858 h 116204"/>
                  <a:gd name="connsiteX6" fmla="*/ 0 w 100965"/>
                  <a:gd name="connsiteY6" fmla="*/ 116205 h 116204"/>
                  <a:gd name="connsiteX7" fmla="*/ 23813 w 100965"/>
                  <a:gd name="connsiteY7" fmla="*/ 116205 h 116204"/>
                  <a:gd name="connsiteX8" fmla="*/ 23813 w 100965"/>
                  <a:gd name="connsiteY8" fmla="*/ 65723 h 116204"/>
                  <a:gd name="connsiteX9" fmla="*/ 53340 w 100965"/>
                  <a:gd name="connsiteY9" fmla="*/ 17145 h 116204"/>
                  <a:gd name="connsiteX10" fmla="*/ 77153 w 100965"/>
                  <a:gd name="connsiteY10" fmla="*/ 39052 h 116204"/>
                  <a:gd name="connsiteX11" fmla="*/ 77153 w 100965"/>
                  <a:gd name="connsiteY11" fmla="*/ 55245 h 116204"/>
                  <a:gd name="connsiteX12" fmla="*/ 77153 w 100965"/>
                  <a:gd name="connsiteY12" fmla="*/ 116205 h 116204"/>
                  <a:gd name="connsiteX13" fmla="*/ 100965 w 100965"/>
                  <a:gd name="connsiteY13" fmla="*/ 116205 h 116204"/>
                  <a:gd name="connsiteX14" fmla="*/ 100965 w 100965"/>
                  <a:gd name="connsiteY14" fmla="*/ 52388 h 116204"/>
                  <a:gd name="connsiteX15" fmla="*/ 100013 w 100965"/>
                  <a:gd name="connsiteY15" fmla="*/ 32385 h 11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965" h="116204">
                    <a:moveTo>
                      <a:pt x="100013" y="32385"/>
                    </a:moveTo>
                    <a:cubicBezTo>
                      <a:pt x="98108" y="12383"/>
                      <a:pt x="83820" y="0"/>
                      <a:pt x="60008" y="0"/>
                    </a:cubicBezTo>
                    <a:cubicBezTo>
                      <a:pt x="48578" y="0"/>
                      <a:pt x="40005" y="1905"/>
                      <a:pt x="31433" y="8573"/>
                    </a:cubicBezTo>
                    <a:lnTo>
                      <a:pt x="23813" y="21908"/>
                    </a:lnTo>
                    <a:lnTo>
                      <a:pt x="23813" y="2858"/>
                    </a:lnTo>
                    <a:lnTo>
                      <a:pt x="0" y="2858"/>
                    </a:lnTo>
                    <a:lnTo>
                      <a:pt x="0" y="116205"/>
                    </a:lnTo>
                    <a:lnTo>
                      <a:pt x="23813" y="116205"/>
                    </a:lnTo>
                    <a:lnTo>
                      <a:pt x="23813" y="65723"/>
                    </a:lnTo>
                    <a:cubicBezTo>
                      <a:pt x="23813" y="30480"/>
                      <a:pt x="37148" y="17145"/>
                      <a:pt x="53340" y="17145"/>
                    </a:cubicBezTo>
                    <a:cubicBezTo>
                      <a:pt x="69533" y="17145"/>
                      <a:pt x="76200" y="25717"/>
                      <a:pt x="77153" y="39052"/>
                    </a:cubicBezTo>
                    <a:cubicBezTo>
                      <a:pt x="77153" y="44767"/>
                      <a:pt x="77153" y="49530"/>
                      <a:pt x="77153" y="55245"/>
                    </a:cubicBezTo>
                    <a:lnTo>
                      <a:pt x="77153" y="116205"/>
                    </a:lnTo>
                    <a:lnTo>
                      <a:pt x="100965" y="116205"/>
                    </a:lnTo>
                    <a:lnTo>
                      <a:pt x="100965" y="52388"/>
                    </a:lnTo>
                    <a:cubicBezTo>
                      <a:pt x="100965" y="42863"/>
                      <a:pt x="100965" y="38100"/>
                      <a:pt x="100013" y="3238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Vrije vorm: vorm 22">
                <a:extLst>
                  <a:ext uri="{FF2B5EF4-FFF2-40B4-BE49-F238E27FC236}">
                    <a16:creationId xmlns:a16="http://schemas.microsoft.com/office/drawing/2014/main" id="{9D8D2A33-6215-468A-944C-9F879053F938}"/>
                  </a:ext>
                </a:extLst>
              </p:cNvPr>
              <p:cNvSpPr/>
              <p:nvPr/>
            </p:nvSpPr>
            <p:spPr>
              <a:xfrm>
                <a:off x="4184331" y="2814637"/>
                <a:ext cx="110490" cy="153352"/>
              </a:xfrm>
              <a:custGeom>
                <a:avLst/>
                <a:gdLst>
                  <a:gd name="connsiteX0" fmla="*/ 62865 w 110490"/>
                  <a:gd name="connsiteY0" fmla="*/ 63817 h 153352"/>
                  <a:gd name="connsiteX1" fmla="*/ 31432 w 110490"/>
                  <a:gd name="connsiteY1" fmla="*/ 38100 h 153352"/>
                  <a:gd name="connsiteX2" fmla="*/ 56198 w 110490"/>
                  <a:gd name="connsiteY2" fmla="*/ 18098 h 153352"/>
                  <a:gd name="connsiteX3" fmla="*/ 82868 w 110490"/>
                  <a:gd name="connsiteY3" fmla="*/ 39052 h 153352"/>
                  <a:gd name="connsiteX4" fmla="*/ 108585 w 110490"/>
                  <a:gd name="connsiteY4" fmla="*/ 44767 h 153352"/>
                  <a:gd name="connsiteX5" fmla="*/ 57150 w 110490"/>
                  <a:gd name="connsiteY5" fmla="*/ 0 h 153352"/>
                  <a:gd name="connsiteX6" fmla="*/ 6668 w 110490"/>
                  <a:gd name="connsiteY6" fmla="*/ 41910 h 153352"/>
                  <a:gd name="connsiteX7" fmla="*/ 53340 w 110490"/>
                  <a:gd name="connsiteY7" fmla="*/ 84773 h 153352"/>
                  <a:gd name="connsiteX8" fmla="*/ 85725 w 110490"/>
                  <a:gd name="connsiteY8" fmla="*/ 113348 h 153352"/>
                  <a:gd name="connsiteX9" fmla="*/ 58103 w 110490"/>
                  <a:gd name="connsiteY9" fmla="*/ 135255 h 153352"/>
                  <a:gd name="connsiteX10" fmla="*/ 23813 w 110490"/>
                  <a:gd name="connsiteY10" fmla="*/ 107633 h 153352"/>
                  <a:gd name="connsiteX11" fmla="*/ 0 w 110490"/>
                  <a:gd name="connsiteY11" fmla="*/ 107633 h 153352"/>
                  <a:gd name="connsiteX12" fmla="*/ 58103 w 110490"/>
                  <a:gd name="connsiteY12" fmla="*/ 153352 h 153352"/>
                  <a:gd name="connsiteX13" fmla="*/ 110490 w 110490"/>
                  <a:gd name="connsiteY13" fmla="*/ 110490 h 153352"/>
                  <a:gd name="connsiteX14" fmla="*/ 62865 w 110490"/>
                  <a:gd name="connsiteY14" fmla="*/ 63817 h 15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0490" h="153352">
                    <a:moveTo>
                      <a:pt x="62865" y="63817"/>
                    </a:moveTo>
                    <a:cubicBezTo>
                      <a:pt x="40005" y="58102"/>
                      <a:pt x="31432" y="51435"/>
                      <a:pt x="31432" y="38100"/>
                    </a:cubicBezTo>
                    <a:cubicBezTo>
                      <a:pt x="31432" y="23813"/>
                      <a:pt x="41910" y="18098"/>
                      <a:pt x="56198" y="18098"/>
                    </a:cubicBezTo>
                    <a:cubicBezTo>
                      <a:pt x="70485" y="18098"/>
                      <a:pt x="80010" y="25717"/>
                      <a:pt x="82868" y="39052"/>
                    </a:cubicBezTo>
                    <a:cubicBezTo>
                      <a:pt x="92393" y="40005"/>
                      <a:pt x="108585" y="44767"/>
                      <a:pt x="108585" y="44767"/>
                    </a:cubicBezTo>
                    <a:cubicBezTo>
                      <a:pt x="105728" y="19050"/>
                      <a:pt x="89535" y="0"/>
                      <a:pt x="57150" y="0"/>
                    </a:cubicBezTo>
                    <a:cubicBezTo>
                      <a:pt x="29528" y="0"/>
                      <a:pt x="6668" y="16192"/>
                      <a:pt x="6668" y="41910"/>
                    </a:cubicBezTo>
                    <a:cubicBezTo>
                      <a:pt x="6668" y="67627"/>
                      <a:pt x="24765" y="78105"/>
                      <a:pt x="53340" y="84773"/>
                    </a:cubicBezTo>
                    <a:cubicBezTo>
                      <a:pt x="77153" y="90488"/>
                      <a:pt x="85725" y="98108"/>
                      <a:pt x="85725" y="113348"/>
                    </a:cubicBezTo>
                    <a:cubicBezTo>
                      <a:pt x="85725" y="126683"/>
                      <a:pt x="73343" y="135255"/>
                      <a:pt x="58103" y="135255"/>
                    </a:cubicBezTo>
                    <a:cubicBezTo>
                      <a:pt x="40957" y="135255"/>
                      <a:pt x="27623" y="125730"/>
                      <a:pt x="23813" y="107633"/>
                    </a:cubicBezTo>
                    <a:lnTo>
                      <a:pt x="0" y="107633"/>
                    </a:lnTo>
                    <a:cubicBezTo>
                      <a:pt x="2857" y="137160"/>
                      <a:pt x="24765" y="153352"/>
                      <a:pt x="58103" y="153352"/>
                    </a:cubicBezTo>
                    <a:cubicBezTo>
                      <a:pt x="86678" y="153352"/>
                      <a:pt x="110490" y="137160"/>
                      <a:pt x="110490" y="110490"/>
                    </a:cubicBezTo>
                    <a:cubicBezTo>
                      <a:pt x="110490" y="84773"/>
                      <a:pt x="95250" y="70485"/>
                      <a:pt x="62865" y="6381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Vrije vorm: vorm 23">
                <a:extLst>
                  <a:ext uri="{FF2B5EF4-FFF2-40B4-BE49-F238E27FC236}">
                    <a16:creationId xmlns:a16="http://schemas.microsoft.com/office/drawing/2014/main" id="{352AE0C1-CA3B-493F-9EEF-01681B6F29BC}"/>
                  </a:ext>
                </a:extLst>
              </p:cNvPr>
              <p:cNvSpPr/>
              <p:nvPr/>
            </p:nvSpPr>
            <p:spPr>
              <a:xfrm>
                <a:off x="4310062" y="2847022"/>
                <a:ext cx="94297" cy="119062"/>
              </a:xfrm>
              <a:custGeom>
                <a:avLst/>
                <a:gdLst>
                  <a:gd name="connsiteX0" fmla="*/ 94298 w 94297"/>
                  <a:gd name="connsiteY0" fmla="*/ 87630 h 119062"/>
                  <a:gd name="connsiteX1" fmla="*/ 94298 w 94297"/>
                  <a:gd name="connsiteY1" fmla="*/ 47625 h 119062"/>
                  <a:gd name="connsiteX2" fmla="*/ 94298 w 94297"/>
                  <a:gd name="connsiteY2" fmla="*/ 47625 h 119062"/>
                  <a:gd name="connsiteX3" fmla="*/ 93345 w 94297"/>
                  <a:gd name="connsiteY3" fmla="*/ 31432 h 119062"/>
                  <a:gd name="connsiteX4" fmla="*/ 50483 w 94297"/>
                  <a:gd name="connsiteY4" fmla="*/ 0 h 119062"/>
                  <a:gd name="connsiteX5" fmla="*/ 8573 w 94297"/>
                  <a:gd name="connsiteY5" fmla="*/ 22860 h 119062"/>
                  <a:gd name="connsiteX6" fmla="*/ 8573 w 94297"/>
                  <a:gd name="connsiteY6" fmla="*/ 22860 h 119062"/>
                  <a:gd name="connsiteX7" fmla="*/ 24765 w 94297"/>
                  <a:gd name="connsiteY7" fmla="*/ 35242 h 119062"/>
                  <a:gd name="connsiteX8" fmla="*/ 37148 w 94297"/>
                  <a:gd name="connsiteY8" fmla="*/ 20955 h 119062"/>
                  <a:gd name="connsiteX9" fmla="*/ 38100 w 94297"/>
                  <a:gd name="connsiteY9" fmla="*/ 20002 h 119062"/>
                  <a:gd name="connsiteX10" fmla="*/ 50483 w 94297"/>
                  <a:gd name="connsiteY10" fmla="*/ 17145 h 119062"/>
                  <a:gd name="connsiteX11" fmla="*/ 70485 w 94297"/>
                  <a:gd name="connsiteY11" fmla="*/ 32385 h 119062"/>
                  <a:gd name="connsiteX12" fmla="*/ 70485 w 94297"/>
                  <a:gd name="connsiteY12" fmla="*/ 47625 h 119062"/>
                  <a:gd name="connsiteX13" fmla="*/ 70485 w 94297"/>
                  <a:gd name="connsiteY13" fmla="*/ 47625 h 119062"/>
                  <a:gd name="connsiteX14" fmla="*/ 62865 w 94297"/>
                  <a:gd name="connsiteY14" fmla="*/ 47625 h 119062"/>
                  <a:gd name="connsiteX15" fmla="*/ 0 w 94297"/>
                  <a:gd name="connsiteY15" fmla="*/ 86677 h 119062"/>
                  <a:gd name="connsiteX16" fmla="*/ 22860 w 94297"/>
                  <a:gd name="connsiteY16" fmla="*/ 117157 h 119062"/>
                  <a:gd name="connsiteX17" fmla="*/ 36195 w 94297"/>
                  <a:gd name="connsiteY17" fmla="*/ 119063 h 119062"/>
                  <a:gd name="connsiteX18" fmla="*/ 63817 w 94297"/>
                  <a:gd name="connsiteY18" fmla="*/ 111442 h 119062"/>
                  <a:gd name="connsiteX19" fmla="*/ 69533 w 94297"/>
                  <a:gd name="connsiteY19" fmla="*/ 99060 h 119062"/>
                  <a:gd name="connsiteX20" fmla="*/ 69533 w 94297"/>
                  <a:gd name="connsiteY20" fmla="*/ 99060 h 119062"/>
                  <a:gd name="connsiteX21" fmla="*/ 69533 w 94297"/>
                  <a:gd name="connsiteY21" fmla="*/ 99060 h 119062"/>
                  <a:gd name="connsiteX22" fmla="*/ 71438 w 94297"/>
                  <a:gd name="connsiteY22" fmla="*/ 115252 h 119062"/>
                  <a:gd name="connsiteX23" fmla="*/ 94298 w 94297"/>
                  <a:gd name="connsiteY23" fmla="*/ 115252 h 119062"/>
                  <a:gd name="connsiteX24" fmla="*/ 94298 w 94297"/>
                  <a:gd name="connsiteY24" fmla="*/ 114300 h 119062"/>
                  <a:gd name="connsiteX25" fmla="*/ 94298 w 94297"/>
                  <a:gd name="connsiteY25" fmla="*/ 87630 h 119062"/>
                  <a:gd name="connsiteX26" fmla="*/ 70485 w 94297"/>
                  <a:gd name="connsiteY26" fmla="*/ 63817 h 119062"/>
                  <a:gd name="connsiteX27" fmla="*/ 70485 w 94297"/>
                  <a:gd name="connsiteY27" fmla="*/ 74295 h 119062"/>
                  <a:gd name="connsiteX28" fmla="*/ 70485 w 94297"/>
                  <a:gd name="connsiteY28" fmla="*/ 74295 h 119062"/>
                  <a:gd name="connsiteX29" fmla="*/ 55245 w 94297"/>
                  <a:gd name="connsiteY29" fmla="*/ 100965 h 119062"/>
                  <a:gd name="connsiteX30" fmla="*/ 44767 w 94297"/>
                  <a:gd name="connsiteY30" fmla="*/ 102870 h 119062"/>
                  <a:gd name="connsiteX31" fmla="*/ 24765 w 94297"/>
                  <a:gd name="connsiteY31" fmla="*/ 85725 h 119062"/>
                  <a:gd name="connsiteX32" fmla="*/ 24765 w 94297"/>
                  <a:gd name="connsiteY32" fmla="*/ 82867 h 119062"/>
                  <a:gd name="connsiteX33" fmla="*/ 37148 w 94297"/>
                  <a:gd name="connsiteY33" fmla="*/ 67627 h 119062"/>
                  <a:gd name="connsiteX34" fmla="*/ 70485 w 94297"/>
                  <a:gd name="connsiteY34" fmla="*/ 63817 h 119062"/>
                  <a:gd name="connsiteX35" fmla="*/ 70485 w 94297"/>
                  <a:gd name="connsiteY35" fmla="*/ 63817 h 11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4297" h="119062">
                    <a:moveTo>
                      <a:pt x="94298" y="87630"/>
                    </a:moveTo>
                    <a:lnTo>
                      <a:pt x="94298" y="47625"/>
                    </a:lnTo>
                    <a:lnTo>
                      <a:pt x="94298" y="47625"/>
                    </a:lnTo>
                    <a:cubicBezTo>
                      <a:pt x="94298" y="41910"/>
                      <a:pt x="94298" y="36195"/>
                      <a:pt x="93345" y="31432"/>
                    </a:cubicBezTo>
                    <a:cubicBezTo>
                      <a:pt x="91440" y="12382"/>
                      <a:pt x="80010" y="0"/>
                      <a:pt x="50483" y="0"/>
                    </a:cubicBezTo>
                    <a:cubicBezTo>
                      <a:pt x="30480" y="0"/>
                      <a:pt x="15240" y="8573"/>
                      <a:pt x="8573" y="22860"/>
                    </a:cubicBezTo>
                    <a:cubicBezTo>
                      <a:pt x="8573" y="22860"/>
                      <a:pt x="8573" y="22860"/>
                      <a:pt x="8573" y="22860"/>
                    </a:cubicBezTo>
                    <a:cubicBezTo>
                      <a:pt x="15240" y="27623"/>
                      <a:pt x="20002" y="31432"/>
                      <a:pt x="24765" y="35242"/>
                    </a:cubicBezTo>
                    <a:cubicBezTo>
                      <a:pt x="27623" y="29527"/>
                      <a:pt x="30480" y="24765"/>
                      <a:pt x="37148" y="20955"/>
                    </a:cubicBezTo>
                    <a:cubicBezTo>
                      <a:pt x="37148" y="20955"/>
                      <a:pt x="38100" y="20002"/>
                      <a:pt x="38100" y="20002"/>
                    </a:cubicBezTo>
                    <a:cubicBezTo>
                      <a:pt x="40958" y="18098"/>
                      <a:pt x="45720" y="17145"/>
                      <a:pt x="50483" y="17145"/>
                    </a:cubicBezTo>
                    <a:cubicBezTo>
                      <a:pt x="63817" y="17145"/>
                      <a:pt x="69533" y="23813"/>
                      <a:pt x="70485" y="32385"/>
                    </a:cubicBezTo>
                    <a:cubicBezTo>
                      <a:pt x="70485" y="36195"/>
                      <a:pt x="70485" y="47625"/>
                      <a:pt x="70485" y="47625"/>
                    </a:cubicBezTo>
                    <a:lnTo>
                      <a:pt x="70485" y="47625"/>
                    </a:lnTo>
                    <a:lnTo>
                      <a:pt x="62865" y="47625"/>
                    </a:lnTo>
                    <a:cubicBezTo>
                      <a:pt x="20002" y="47625"/>
                      <a:pt x="0" y="60960"/>
                      <a:pt x="0" y="86677"/>
                    </a:cubicBezTo>
                    <a:cubicBezTo>
                      <a:pt x="0" y="102870"/>
                      <a:pt x="9525" y="113348"/>
                      <a:pt x="22860" y="117157"/>
                    </a:cubicBezTo>
                    <a:cubicBezTo>
                      <a:pt x="26670" y="118110"/>
                      <a:pt x="31433" y="119063"/>
                      <a:pt x="36195" y="119063"/>
                    </a:cubicBezTo>
                    <a:cubicBezTo>
                      <a:pt x="46673" y="119063"/>
                      <a:pt x="56198" y="117157"/>
                      <a:pt x="63817" y="111442"/>
                    </a:cubicBezTo>
                    <a:lnTo>
                      <a:pt x="69533" y="99060"/>
                    </a:lnTo>
                    <a:lnTo>
                      <a:pt x="69533" y="99060"/>
                    </a:lnTo>
                    <a:lnTo>
                      <a:pt x="69533" y="99060"/>
                    </a:lnTo>
                    <a:lnTo>
                      <a:pt x="71438" y="115252"/>
                    </a:lnTo>
                    <a:lnTo>
                      <a:pt x="94298" y="115252"/>
                    </a:lnTo>
                    <a:cubicBezTo>
                      <a:pt x="94298" y="115252"/>
                      <a:pt x="94298" y="114300"/>
                      <a:pt x="94298" y="114300"/>
                    </a:cubicBezTo>
                    <a:cubicBezTo>
                      <a:pt x="94298" y="103823"/>
                      <a:pt x="94298" y="96202"/>
                      <a:pt x="94298" y="87630"/>
                    </a:cubicBezTo>
                    <a:close/>
                    <a:moveTo>
                      <a:pt x="70485" y="63817"/>
                    </a:moveTo>
                    <a:lnTo>
                      <a:pt x="70485" y="74295"/>
                    </a:lnTo>
                    <a:lnTo>
                      <a:pt x="70485" y="74295"/>
                    </a:lnTo>
                    <a:cubicBezTo>
                      <a:pt x="70485" y="87630"/>
                      <a:pt x="64770" y="97155"/>
                      <a:pt x="55245" y="100965"/>
                    </a:cubicBezTo>
                    <a:cubicBezTo>
                      <a:pt x="52388" y="101917"/>
                      <a:pt x="48577" y="102870"/>
                      <a:pt x="44767" y="102870"/>
                    </a:cubicBezTo>
                    <a:cubicBezTo>
                      <a:pt x="32385" y="102870"/>
                      <a:pt x="24765" y="97155"/>
                      <a:pt x="24765" y="85725"/>
                    </a:cubicBezTo>
                    <a:cubicBezTo>
                      <a:pt x="24765" y="84773"/>
                      <a:pt x="24765" y="83820"/>
                      <a:pt x="24765" y="82867"/>
                    </a:cubicBezTo>
                    <a:cubicBezTo>
                      <a:pt x="25717" y="76200"/>
                      <a:pt x="30480" y="71438"/>
                      <a:pt x="37148" y="67627"/>
                    </a:cubicBezTo>
                    <a:cubicBezTo>
                      <a:pt x="45720" y="63817"/>
                      <a:pt x="57150" y="62865"/>
                      <a:pt x="70485" y="63817"/>
                    </a:cubicBezTo>
                    <a:lnTo>
                      <a:pt x="70485" y="6381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372645D7-5A99-446F-9F53-4CC008BF414E}"/>
                </a:ext>
              </a:extLst>
            </p:cNvPr>
            <p:cNvSpPr/>
            <p:nvPr/>
          </p:nvSpPr>
          <p:spPr>
            <a:xfrm>
              <a:off x="4293869" y="2333625"/>
              <a:ext cx="513397" cy="401002"/>
            </a:xfrm>
            <a:custGeom>
              <a:avLst/>
              <a:gdLst>
                <a:gd name="connsiteX0" fmla="*/ 302895 w 513397"/>
                <a:gd name="connsiteY0" fmla="*/ 137160 h 401002"/>
                <a:gd name="connsiteX1" fmla="*/ 380047 w 513397"/>
                <a:gd name="connsiteY1" fmla="*/ 219075 h 401002"/>
                <a:gd name="connsiteX2" fmla="*/ 359092 w 513397"/>
                <a:gd name="connsiteY2" fmla="*/ 237173 h 401002"/>
                <a:gd name="connsiteX3" fmla="*/ 280035 w 513397"/>
                <a:gd name="connsiteY3" fmla="*/ 101918 h 401002"/>
                <a:gd name="connsiteX4" fmla="*/ 240030 w 513397"/>
                <a:gd name="connsiteY4" fmla="*/ 50482 h 401002"/>
                <a:gd name="connsiteX5" fmla="*/ 23813 w 513397"/>
                <a:gd name="connsiteY5" fmla="*/ 0 h 401002"/>
                <a:gd name="connsiteX6" fmla="*/ 153352 w 513397"/>
                <a:gd name="connsiteY6" fmla="*/ 44768 h 401002"/>
                <a:gd name="connsiteX7" fmla="*/ 142875 w 513397"/>
                <a:gd name="connsiteY7" fmla="*/ 62865 h 401002"/>
                <a:gd name="connsiteX8" fmla="*/ 0 w 513397"/>
                <a:gd name="connsiteY8" fmla="*/ 39053 h 401002"/>
                <a:gd name="connsiteX9" fmla="*/ 134302 w 513397"/>
                <a:gd name="connsiteY9" fmla="*/ 81915 h 401002"/>
                <a:gd name="connsiteX10" fmla="*/ 128588 w 513397"/>
                <a:gd name="connsiteY10" fmla="*/ 97155 h 401002"/>
                <a:gd name="connsiteX11" fmla="*/ 4763 w 513397"/>
                <a:gd name="connsiteY11" fmla="*/ 85725 h 401002"/>
                <a:gd name="connsiteX12" fmla="*/ 124777 w 513397"/>
                <a:gd name="connsiteY12" fmla="*/ 114300 h 401002"/>
                <a:gd name="connsiteX13" fmla="*/ 120967 w 513397"/>
                <a:gd name="connsiteY13" fmla="*/ 129540 h 401002"/>
                <a:gd name="connsiteX14" fmla="*/ 39052 w 513397"/>
                <a:gd name="connsiteY14" fmla="*/ 129540 h 401002"/>
                <a:gd name="connsiteX15" fmla="*/ 98107 w 513397"/>
                <a:gd name="connsiteY15" fmla="*/ 150495 h 401002"/>
                <a:gd name="connsiteX16" fmla="*/ 179070 w 513397"/>
                <a:gd name="connsiteY16" fmla="*/ 180975 h 401002"/>
                <a:gd name="connsiteX17" fmla="*/ 299085 w 513397"/>
                <a:gd name="connsiteY17" fmla="*/ 280035 h 401002"/>
                <a:gd name="connsiteX18" fmla="*/ 338138 w 513397"/>
                <a:gd name="connsiteY18" fmla="*/ 274320 h 401002"/>
                <a:gd name="connsiteX19" fmla="*/ 265747 w 513397"/>
                <a:gd name="connsiteY19" fmla="*/ 320993 h 401002"/>
                <a:gd name="connsiteX20" fmla="*/ 222885 w 513397"/>
                <a:gd name="connsiteY20" fmla="*/ 374333 h 401002"/>
                <a:gd name="connsiteX21" fmla="*/ 193357 w 513397"/>
                <a:gd name="connsiteY21" fmla="*/ 401003 h 401002"/>
                <a:gd name="connsiteX22" fmla="*/ 275272 w 513397"/>
                <a:gd name="connsiteY22" fmla="*/ 386715 h 401002"/>
                <a:gd name="connsiteX23" fmla="*/ 428625 w 513397"/>
                <a:gd name="connsiteY23" fmla="*/ 240983 h 401002"/>
                <a:gd name="connsiteX24" fmla="*/ 370522 w 513397"/>
                <a:gd name="connsiteY24" fmla="*/ 166688 h 401002"/>
                <a:gd name="connsiteX25" fmla="*/ 371475 w 513397"/>
                <a:gd name="connsiteY25" fmla="*/ 164783 h 401002"/>
                <a:gd name="connsiteX26" fmla="*/ 448628 w 513397"/>
                <a:gd name="connsiteY26" fmla="*/ 200977 h 401002"/>
                <a:gd name="connsiteX27" fmla="*/ 501015 w 513397"/>
                <a:gd name="connsiteY27" fmla="*/ 214313 h 401002"/>
                <a:gd name="connsiteX28" fmla="*/ 373380 w 513397"/>
                <a:gd name="connsiteY28" fmla="*/ 149543 h 401002"/>
                <a:gd name="connsiteX29" fmla="*/ 353378 w 513397"/>
                <a:gd name="connsiteY29" fmla="*/ 138113 h 401002"/>
                <a:gd name="connsiteX30" fmla="*/ 360997 w 513397"/>
                <a:gd name="connsiteY30" fmla="*/ 129540 h 401002"/>
                <a:gd name="connsiteX31" fmla="*/ 356235 w 513397"/>
                <a:gd name="connsiteY31" fmla="*/ 120015 h 401002"/>
                <a:gd name="connsiteX32" fmla="*/ 363855 w 513397"/>
                <a:gd name="connsiteY32" fmla="*/ 112395 h 401002"/>
                <a:gd name="connsiteX33" fmla="*/ 372428 w 513397"/>
                <a:gd name="connsiteY33" fmla="*/ 120015 h 401002"/>
                <a:gd name="connsiteX34" fmla="*/ 379095 w 513397"/>
                <a:gd name="connsiteY34" fmla="*/ 128588 h 401002"/>
                <a:gd name="connsiteX35" fmla="*/ 506730 w 513397"/>
                <a:gd name="connsiteY35" fmla="*/ 213360 h 401002"/>
                <a:gd name="connsiteX36" fmla="*/ 506730 w 513397"/>
                <a:gd name="connsiteY36" fmla="*/ 219075 h 401002"/>
                <a:gd name="connsiteX37" fmla="*/ 506730 w 513397"/>
                <a:gd name="connsiteY37" fmla="*/ 219075 h 401002"/>
                <a:gd name="connsiteX38" fmla="*/ 513397 w 513397"/>
                <a:gd name="connsiteY38" fmla="*/ 212408 h 401002"/>
                <a:gd name="connsiteX39" fmla="*/ 510540 w 513397"/>
                <a:gd name="connsiteY39" fmla="*/ 206693 h 401002"/>
                <a:gd name="connsiteX40" fmla="*/ 364807 w 513397"/>
                <a:gd name="connsiteY40" fmla="*/ 100965 h 401002"/>
                <a:gd name="connsiteX41" fmla="*/ 332422 w 513397"/>
                <a:gd name="connsiteY41" fmla="*/ 94298 h 401002"/>
                <a:gd name="connsiteX42" fmla="*/ 332422 w 513397"/>
                <a:gd name="connsiteY42" fmla="*/ 98107 h 401002"/>
                <a:gd name="connsiteX43" fmla="*/ 319088 w 513397"/>
                <a:gd name="connsiteY43" fmla="*/ 98107 h 401002"/>
                <a:gd name="connsiteX44" fmla="*/ 321945 w 513397"/>
                <a:gd name="connsiteY44" fmla="*/ 102870 h 401002"/>
                <a:gd name="connsiteX45" fmla="*/ 309563 w 513397"/>
                <a:gd name="connsiteY45" fmla="*/ 104775 h 401002"/>
                <a:gd name="connsiteX46" fmla="*/ 314325 w 513397"/>
                <a:gd name="connsiteY46" fmla="*/ 111443 h 401002"/>
                <a:gd name="connsiteX47" fmla="*/ 304800 w 513397"/>
                <a:gd name="connsiteY47" fmla="*/ 115252 h 401002"/>
                <a:gd name="connsiteX48" fmla="*/ 309563 w 513397"/>
                <a:gd name="connsiteY48" fmla="*/ 122873 h 401002"/>
                <a:gd name="connsiteX49" fmla="*/ 301942 w 513397"/>
                <a:gd name="connsiteY49" fmla="*/ 125730 h 401002"/>
                <a:gd name="connsiteX50" fmla="*/ 305753 w 513397"/>
                <a:gd name="connsiteY50" fmla="*/ 132398 h 401002"/>
                <a:gd name="connsiteX51" fmla="*/ 302895 w 513397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3397" h="401002">
                  <a:moveTo>
                    <a:pt x="302895" y="137160"/>
                  </a:moveTo>
                  <a:cubicBezTo>
                    <a:pt x="302895" y="181927"/>
                    <a:pt x="380047" y="184785"/>
                    <a:pt x="380047" y="219075"/>
                  </a:cubicBezTo>
                  <a:cubicBezTo>
                    <a:pt x="380047" y="231458"/>
                    <a:pt x="368617" y="237173"/>
                    <a:pt x="359092" y="237173"/>
                  </a:cubicBezTo>
                  <a:cubicBezTo>
                    <a:pt x="313372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3" y="23813"/>
                    <a:pt x="81915" y="8572"/>
                    <a:pt x="23813" y="0"/>
                  </a:cubicBezTo>
                  <a:cubicBezTo>
                    <a:pt x="30480" y="25718"/>
                    <a:pt x="117157" y="40957"/>
                    <a:pt x="153352" y="44768"/>
                  </a:cubicBezTo>
                  <a:cubicBezTo>
                    <a:pt x="150495" y="49530"/>
                    <a:pt x="145732" y="58102"/>
                    <a:pt x="142875" y="62865"/>
                  </a:cubicBezTo>
                  <a:cubicBezTo>
                    <a:pt x="106680" y="53340"/>
                    <a:pt x="44767" y="44768"/>
                    <a:pt x="0" y="39053"/>
                  </a:cubicBezTo>
                  <a:cubicBezTo>
                    <a:pt x="14288" y="67627"/>
                    <a:pt x="80963" y="72390"/>
                    <a:pt x="134302" y="81915"/>
                  </a:cubicBezTo>
                  <a:lnTo>
                    <a:pt x="128588" y="97155"/>
                  </a:lnTo>
                  <a:cubicBezTo>
                    <a:pt x="87630" y="90488"/>
                    <a:pt x="44767" y="85725"/>
                    <a:pt x="4763" y="85725"/>
                  </a:cubicBezTo>
                  <a:cubicBezTo>
                    <a:pt x="20002" y="108585"/>
                    <a:pt x="80963" y="113348"/>
                    <a:pt x="124777" y="114300"/>
                  </a:cubicBezTo>
                  <a:lnTo>
                    <a:pt x="120967" y="129540"/>
                  </a:lnTo>
                  <a:cubicBezTo>
                    <a:pt x="95250" y="128588"/>
                    <a:pt x="66675" y="128588"/>
                    <a:pt x="39052" y="129540"/>
                  </a:cubicBezTo>
                  <a:cubicBezTo>
                    <a:pt x="48577" y="145733"/>
                    <a:pt x="74295" y="148590"/>
                    <a:pt x="98107" y="150495"/>
                  </a:cubicBezTo>
                  <a:cubicBezTo>
                    <a:pt x="123825" y="153352"/>
                    <a:pt x="164782" y="157163"/>
                    <a:pt x="179070" y="180975"/>
                  </a:cubicBezTo>
                  <a:cubicBezTo>
                    <a:pt x="214313" y="236220"/>
                    <a:pt x="241935" y="280035"/>
                    <a:pt x="299085" y="280035"/>
                  </a:cubicBezTo>
                  <a:cubicBezTo>
                    <a:pt x="316230" y="280035"/>
                    <a:pt x="330517" y="277178"/>
                    <a:pt x="338138" y="274320"/>
                  </a:cubicBezTo>
                  <a:cubicBezTo>
                    <a:pt x="333375" y="293370"/>
                    <a:pt x="289560" y="283845"/>
                    <a:pt x="265747" y="320993"/>
                  </a:cubicBezTo>
                  <a:cubicBezTo>
                    <a:pt x="251460" y="342900"/>
                    <a:pt x="251460" y="367665"/>
                    <a:pt x="222885" y="374333"/>
                  </a:cubicBezTo>
                  <a:cubicBezTo>
                    <a:pt x="204788" y="379095"/>
                    <a:pt x="193357" y="386715"/>
                    <a:pt x="193357" y="401003"/>
                  </a:cubicBezTo>
                  <a:cubicBezTo>
                    <a:pt x="222885" y="400050"/>
                    <a:pt x="244792" y="396240"/>
                    <a:pt x="275272" y="386715"/>
                  </a:cubicBezTo>
                  <a:cubicBezTo>
                    <a:pt x="384810" y="353378"/>
                    <a:pt x="428625" y="291465"/>
                    <a:pt x="428625" y="240983"/>
                  </a:cubicBezTo>
                  <a:cubicBezTo>
                    <a:pt x="428625" y="213360"/>
                    <a:pt x="413385" y="185738"/>
                    <a:pt x="370522" y="166688"/>
                  </a:cubicBezTo>
                  <a:lnTo>
                    <a:pt x="371475" y="164783"/>
                  </a:lnTo>
                  <a:cubicBezTo>
                    <a:pt x="386715" y="167640"/>
                    <a:pt x="433388" y="194310"/>
                    <a:pt x="448628" y="200977"/>
                  </a:cubicBezTo>
                  <a:cubicBezTo>
                    <a:pt x="467678" y="209550"/>
                    <a:pt x="483870" y="214313"/>
                    <a:pt x="501015" y="214313"/>
                  </a:cubicBezTo>
                  <a:cubicBezTo>
                    <a:pt x="454342" y="182880"/>
                    <a:pt x="412432" y="161925"/>
                    <a:pt x="373380" y="149543"/>
                  </a:cubicBezTo>
                  <a:cubicBezTo>
                    <a:pt x="361950" y="145733"/>
                    <a:pt x="353378" y="142875"/>
                    <a:pt x="353378" y="138113"/>
                  </a:cubicBezTo>
                  <a:cubicBezTo>
                    <a:pt x="353378" y="133350"/>
                    <a:pt x="360997" y="133350"/>
                    <a:pt x="360997" y="129540"/>
                  </a:cubicBezTo>
                  <a:cubicBezTo>
                    <a:pt x="360997" y="126682"/>
                    <a:pt x="356235" y="125730"/>
                    <a:pt x="356235" y="120015"/>
                  </a:cubicBezTo>
                  <a:cubicBezTo>
                    <a:pt x="356235" y="116205"/>
                    <a:pt x="359092" y="112395"/>
                    <a:pt x="363855" y="112395"/>
                  </a:cubicBezTo>
                  <a:cubicBezTo>
                    <a:pt x="368617" y="112395"/>
                    <a:pt x="371475" y="115252"/>
                    <a:pt x="372428" y="120015"/>
                  </a:cubicBezTo>
                  <a:cubicBezTo>
                    <a:pt x="373380" y="122873"/>
                    <a:pt x="374332" y="126682"/>
                    <a:pt x="379095" y="128588"/>
                  </a:cubicBezTo>
                  <a:cubicBezTo>
                    <a:pt x="418147" y="147638"/>
                    <a:pt x="472440" y="185738"/>
                    <a:pt x="506730" y="213360"/>
                  </a:cubicBezTo>
                  <a:lnTo>
                    <a:pt x="506730" y="219075"/>
                  </a:lnTo>
                  <a:lnTo>
                    <a:pt x="506730" y="219075"/>
                  </a:lnTo>
                  <a:cubicBezTo>
                    <a:pt x="510540" y="219075"/>
                    <a:pt x="513397" y="215265"/>
                    <a:pt x="513397" y="212408"/>
                  </a:cubicBezTo>
                  <a:cubicBezTo>
                    <a:pt x="513397" y="210502"/>
                    <a:pt x="512445" y="207645"/>
                    <a:pt x="510540" y="206693"/>
                  </a:cubicBezTo>
                  <a:cubicBezTo>
                    <a:pt x="486728" y="184785"/>
                    <a:pt x="417195" y="122873"/>
                    <a:pt x="364807" y="100965"/>
                  </a:cubicBezTo>
                  <a:cubicBezTo>
                    <a:pt x="353378" y="96202"/>
                    <a:pt x="340995" y="94298"/>
                    <a:pt x="332422" y="94298"/>
                  </a:cubicBezTo>
                  <a:lnTo>
                    <a:pt x="332422" y="98107"/>
                  </a:lnTo>
                  <a:lnTo>
                    <a:pt x="319088" y="98107"/>
                  </a:lnTo>
                  <a:lnTo>
                    <a:pt x="321945" y="102870"/>
                  </a:lnTo>
                  <a:lnTo>
                    <a:pt x="309563" y="104775"/>
                  </a:lnTo>
                  <a:lnTo>
                    <a:pt x="314325" y="111443"/>
                  </a:lnTo>
                  <a:lnTo>
                    <a:pt x="304800" y="115252"/>
                  </a:lnTo>
                  <a:lnTo>
                    <a:pt x="309563" y="122873"/>
                  </a:lnTo>
                  <a:lnTo>
                    <a:pt x="301942" y="125730"/>
                  </a:lnTo>
                  <a:lnTo>
                    <a:pt x="305753" y="132398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1A6EE9E9-20C5-41E4-972E-17C1A1D4DEC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10099" y="0"/>
            <a:ext cx="3333901" cy="51435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29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-Foto_link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90E526-20A8-4C35-BC3F-3CE77854AD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9773" y="2238006"/>
            <a:ext cx="4962099" cy="1329572"/>
          </a:xfrm>
        </p:spPr>
        <p:txBody>
          <a:bodyPr wrap="square" anchor="t" anchorCtr="0"/>
          <a:lstStyle>
            <a:lvl1pPr algn="ctr">
              <a:lnSpc>
                <a:spcPct val="83000"/>
              </a:lnSpc>
              <a:defRPr sz="5100"/>
            </a:lvl1pPr>
          </a:lstStyle>
          <a:p>
            <a:r>
              <a:rPr lang="nl-NL" dirty="0"/>
              <a:t>Titel van </a:t>
            </a:r>
            <a:r>
              <a:rPr lang="nl-NL"/>
              <a:t>de presentatie</a:t>
            </a:r>
            <a:endParaRPr lang="nl-NL" dirty="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E74C85AF-C0CF-474B-A8F2-4BAF7A1CFA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476" y="4524170"/>
            <a:ext cx="943200" cy="534481"/>
          </a:xfrm>
          <a:prstGeom prst="rect">
            <a:avLst/>
          </a:prstGeom>
        </p:spPr>
      </p:pic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887A987A-7CD4-4639-A11D-1D029ADB14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9773" y="3790222"/>
            <a:ext cx="4962099" cy="269987"/>
          </a:xfrm>
        </p:spPr>
        <p:txBody>
          <a:bodyPr/>
          <a:lstStyle>
            <a:lvl1pPr algn="ctr">
              <a:defRPr sz="1200"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nl-NL" dirty="0"/>
              <a:t>Bijvoorbeeld naam presentator en/of datum</a:t>
            </a:r>
          </a:p>
        </p:txBody>
      </p:sp>
      <p:grpSp>
        <p:nvGrpSpPr>
          <p:cNvPr id="12" name="Graphic 4">
            <a:extLst>
              <a:ext uri="{FF2B5EF4-FFF2-40B4-BE49-F238E27FC236}">
                <a16:creationId xmlns:a16="http://schemas.microsoft.com/office/drawing/2014/main" id="{8B895D10-8DC6-4D1A-ABFB-F2DB008931A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904015" y="231596"/>
            <a:ext cx="734400" cy="641689"/>
            <a:chOff x="4184331" y="2333625"/>
            <a:chExt cx="769620" cy="672464"/>
          </a:xfrm>
          <a:solidFill>
            <a:srgbClr val="000000"/>
          </a:solidFill>
        </p:grpSpPr>
        <p:grpSp>
          <p:nvGrpSpPr>
            <p:cNvPr id="13" name="Graphic 4">
              <a:extLst>
                <a:ext uri="{FF2B5EF4-FFF2-40B4-BE49-F238E27FC236}">
                  <a16:creationId xmlns:a16="http://schemas.microsoft.com/office/drawing/2014/main" id="{BAF47BE6-44A0-4609-84D3-F946A04B7637}"/>
                </a:ext>
              </a:extLst>
            </p:cNvPr>
            <p:cNvGrpSpPr/>
            <p:nvPr/>
          </p:nvGrpSpPr>
          <p:grpSpPr>
            <a:xfrm>
              <a:off x="4184331" y="2813685"/>
              <a:ext cx="769620" cy="192404"/>
              <a:chOff x="4184331" y="2813685"/>
              <a:chExt cx="769620" cy="192404"/>
            </a:xfrm>
            <a:solidFill>
              <a:srgbClr val="000000"/>
            </a:solidFill>
          </p:grpSpPr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8EE3E8AB-F520-412A-A66E-867F055C9FC1}"/>
                  </a:ext>
                </a:extLst>
              </p:cNvPr>
              <p:cNvSpPr/>
              <p:nvPr/>
            </p:nvSpPr>
            <p:spPr>
              <a:xfrm>
                <a:off x="4427219" y="2847975"/>
                <a:ext cx="100964" cy="116204"/>
              </a:xfrm>
              <a:custGeom>
                <a:avLst/>
                <a:gdLst>
                  <a:gd name="connsiteX0" fmla="*/ 60007 w 100964"/>
                  <a:gd name="connsiteY0" fmla="*/ 0 h 116204"/>
                  <a:gd name="connsiteX1" fmla="*/ 31432 w 100964"/>
                  <a:gd name="connsiteY1" fmla="*/ 8573 h 116204"/>
                  <a:gd name="connsiteX2" fmla="*/ 23813 w 100964"/>
                  <a:gd name="connsiteY2" fmla="*/ 21908 h 116204"/>
                  <a:gd name="connsiteX3" fmla="*/ 23813 w 100964"/>
                  <a:gd name="connsiteY3" fmla="*/ 2858 h 116204"/>
                  <a:gd name="connsiteX4" fmla="*/ 0 w 100964"/>
                  <a:gd name="connsiteY4" fmla="*/ 2858 h 116204"/>
                  <a:gd name="connsiteX5" fmla="*/ 0 w 100964"/>
                  <a:gd name="connsiteY5" fmla="*/ 116205 h 116204"/>
                  <a:gd name="connsiteX6" fmla="*/ 23813 w 100964"/>
                  <a:gd name="connsiteY6" fmla="*/ 116205 h 116204"/>
                  <a:gd name="connsiteX7" fmla="*/ 23813 w 100964"/>
                  <a:gd name="connsiteY7" fmla="*/ 65723 h 116204"/>
                  <a:gd name="connsiteX8" fmla="*/ 53340 w 100964"/>
                  <a:gd name="connsiteY8" fmla="*/ 17145 h 116204"/>
                  <a:gd name="connsiteX9" fmla="*/ 77152 w 100964"/>
                  <a:gd name="connsiteY9" fmla="*/ 39052 h 116204"/>
                  <a:gd name="connsiteX10" fmla="*/ 77152 w 100964"/>
                  <a:gd name="connsiteY10" fmla="*/ 55245 h 116204"/>
                  <a:gd name="connsiteX11" fmla="*/ 77152 w 100964"/>
                  <a:gd name="connsiteY11" fmla="*/ 116205 h 116204"/>
                  <a:gd name="connsiteX12" fmla="*/ 100965 w 100964"/>
                  <a:gd name="connsiteY12" fmla="*/ 116205 h 116204"/>
                  <a:gd name="connsiteX13" fmla="*/ 100965 w 100964"/>
                  <a:gd name="connsiteY13" fmla="*/ 52388 h 116204"/>
                  <a:gd name="connsiteX14" fmla="*/ 100013 w 100964"/>
                  <a:gd name="connsiteY14" fmla="*/ 32385 h 116204"/>
                  <a:gd name="connsiteX15" fmla="*/ 60007 w 100964"/>
                  <a:gd name="connsiteY15" fmla="*/ 0 h 11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964" h="116204">
                    <a:moveTo>
                      <a:pt x="60007" y="0"/>
                    </a:moveTo>
                    <a:cubicBezTo>
                      <a:pt x="48577" y="0"/>
                      <a:pt x="40005" y="1905"/>
                      <a:pt x="31432" y="8573"/>
                    </a:cubicBezTo>
                    <a:lnTo>
                      <a:pt x="23813" y="21908"/>
                    </a:lnTo>
                    <a:lnTo>
                      <a:pt x="23813" y="2858"/>
                    </a:lnTo>
                    <a:lnTo>
                      <a:pt x="0" y="2858"/>
                    </a:lnTo>
                    <a:lnTo>
                      <a:pt x="0" y="116205"/>
                    </a:lnTo>
                    <a:lnTo>
                      <a:pt x="23813" y="116205"/>
                    </a:lnTo>
                    <a:lnTo>
                      <a:pt x="23813" y="65723"/>
                    </a:lnTo>
                    <a:cubicBezTo>
                      <a:pt x="23813" y="30480"/>
                      <a:pt x="37147" y="17145"/>
                      <a:pt x="53340" y="17145"/>
                    </a:cubicBezTo>
                    <a:cubicBezTo>
                      <a:pt x="69532" y="17145"/>
                      <a:pt x="76200" y="25717"/>
                      <a:pt x="77152" y="39052"/>
                    </a:cubicBezTo>
                    <a:cubicBezTo>
                      <a:pt x="77152" y="44767"/>
                      <a:pt x="77152" y="49530"/>
                      <a:pt x="77152" y="55245"/>
                    </a:cubicBezTo>
                    <a:lnTo>
                      <a:pt x="77152" y="116205"/>
                    </a:lnTo>
                    <a:lnTo>
                      <a:pt x="100965" y="116205"/>
                    </a:lnTo>
                    <a:lnTo>
                      <a:pt x="100965" y="52388"/>
                    </a:lnTo>
                    <a:cubicBezTo>
                      <a:pt x="100965" y="42863"/>
                      <a:pt x="100965" y="38100"/>
                      <a:pt x="100013" y="32385"/>
                    </a:cubicBezTo>
                    <a:cubicBezTo>
                      <a:pt x="98107" y="12383"/>
                      <a:pt x="84772" y="0"/>
                      <a:pt x="600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Vrije vorm: vorm 16">
                <a:extLst>
                  <a:ext uri="{FF2B5EF4-FFF2-40B4-BE49-F238E27FC236}">
                    <a16:creationId xmlns:a16="http://schemas.microsoft.com/office/drawing/2014/main" id="{64DE6459-26C4-4540-BCB7-C130E44B09C5}"/>
                  </a:ext>
                </a:extLst>
              </p:cNvPr>
              <p:cNvSpPr/>
              <p:nvPr/>
            </p:nvSpPr>
            <p:spPr>
              <a:xfrm>
                <a:off x="4545329" y="2847975"/>
                <a:ext cx="112395" cy="158114"/>
              </a:xfrm>
              <a:custGeom>
                <a:avLst/>
                <a:gdLst>
                  <a:gd name="connsiteX0" fmla="*/ 88583 w 112395"/>
                  <a:gd name="connsiteY0" fmla="*/ 18098 h 158114"/>
                  <a:gd name="connsiteX1" fmla="*/ 80963 w 112395"/>
                  <a:gd name="connsiteY1" fmla="*/ 6667 h 158114"/>
                  <a:gd name="connsiteX2" fmla="*/ 54293 w 112395"/>
                  <a:gd name="connsiteY2" fmla="*/ 0 h 158114"/>
                  <a:gd name="connsiteX3" fmla="*/ 0 w 112395"/>
                  <a:gd name="connsiteY3" fmla="*/ 60960 h 158114"/>
                  <a:gd name="connsiteX4" fmla="*/ 50483 w 112395"/>
                  <a:gd name="connsiteY4" fmla="*/ 119063 h 158114"/>
                  <a:gd name="connsiteX5" fmla="*/ 80010 w 112395"/>
                  <a:gd name="connsiteY5" fmla="*/ 110490 h 158114"/>
                  <a:gd name="connsiteX6" fmla="*/ 88583 w 112395"/>
                  <a:gd name="connsiteY6" fmla="*/ 98108 h 158114"/>
                  <a:gd name="connsiteX7" fmla="*/ 88583 w 112395"/>
                  <a:gd name="connsiteY7" fmla="*/ 158115 h 158114"/>
                  <a:gd name="connsiteX8" fmla="*/ 112395 w 112395"/>
                  <a:gd name="connsiteY8" fmla="*/ 158115 h 158114"/>
                  <a:gd name="connsiteX9" fmla="*/ 112395 w 112395"/>
                  <a:gd name="connsiteY9" fmla="*/ 2858 h 158114"/>
                  <a:gd name="connsiteX10" fmla="*/ 88583 w 112395"/>
                  <a:gd name="connsiteY10" fmla="*/ 2858 h 158114"/>
                  <a:gd name="connsiteX11" fmla="*/ 88583 w 112395"/>
                  <a:gd name="connsiteY11" fmla="*/ 18098 h 158114"/>
                  <a:gd name="connsiteX12" fmla="*/ 88583 w 112395"/>
                  <a:gd name="connsiteY12" fmla="*/ 60960 h 158114"/>
                  <a:gd name="connsiteX13" fmla="*/ 56198 w 112395"/>
                  <a:gd name="connsiteY13" fmla="*/ 101917 h 158114"/>
                  <a:gd name="connsiteX14" fmla="*/ 24765 w 112395"/>
                  <a:gd name="connsiteY14" fmla="*/ 59055 h 158114"/>
                  <a:gd name="connsiteX15" fmla="*/ 57150 w 112395"/>
                  <a:gd name="connsiteY15" fmla="*/ 17145 h 158114"/>
                  <a:gd name="connsiteX16" fmla="*/ 88583 w 112395"/>
                  <a:gd name="connsiteY16" fmla="*/ 55245 h 158114"/>
                  <a:gd name="connsiteX17" fmla="*/ 88583 w 112395"/>
                  <a:gd name="connsiteY17" fmla="*/ 60960 h 158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2395" h="158114">
                    <a:moveTo>
                      <a:pt x="88583" y="18098"/>
                    </a:moveTo>
                    <a:lnTo>
                      <a:pt x="80963" y="6667"/>
                    </a:lnTo>
                    <a:cubicBezTo>
                      <a:pt x="75248" y="1905"/>
                      <a:pt x="63818" y="0"/>
                      <a:pt x="54293" y="0"/>
                    </a:cubicBezTo>
                    <a:cubicBezTo>
                      <a:pt x="24765" y="0"/>
                      <a:pt x="0" y="20002"/>
                      <a:pt x="0" y="60960"/>
                    </a:cubicBezTo>
                    <a:cubicBezTo>
                      <a:pt x="0" y="94298"/>
                      <a:pt x="18098" y="119063"/>
                      <a:pt x="50483" y="119063"/>
                    </a:cubicBezTo>
                    <a:cubicBezTo>
                      <a:pt x="61913" y="119063"/>
                      <a:pt x="73343" y="115252"/>
                      <a:pt x="80010" y="110490"/>
                    </a:cubicBezTo>
                    <a:lnTo>
                      <a:pt x="88583" y="98108"/>
                    </a:lnTo>
                    <a:lnTo>
                      <a:pt x="88583" y="158115"/>
                    </a:lnTo>
                    <a:lnTo>
                      <a:pt x="112395" y="158115"/>
                    </a:lnTo>
                    <a:lnTo>
                      <a:pt x="112395" y="2858"/>
                    </a:lnTo>
                    <a:lnTo>
                      <a:pt x="88583" y="2858"/>
                    </a:lnTo>
                    <a:lnTo>
                      <a:pt x="88583" y="18098"/>
                    </a:lnTo>
                    <a:close/>
                    <a:moveTo>
                      <a:pt x="88583" y="60960"/>
                    </a:moveTo>
                    <a:cubicBezTo>
                      <a:pt x="88583" y="91440"/>
                      <a:pt x="73343" y="101917"/>
                      <a:pt x="56198" y="101917"/>
                    </a:cubicBezTo>
                    <a:cubicBezTo>
                      <a:pt x="36195" y="101917"/>
                      <a:pt x="24765" y="83820"/>
                      <a:pt x="24765" y="59055"/>
                    </a:cubicBezTo>
                    <a:cubicBezTo>
                      <a:pt x="24765" y="31433"/>
                      <a:pt x="39053" y="17145"/>
                      <a:pt x="57150" y="17145"/>
                    </a:cubicBezTo>
                    <a:cubicBezTo>
                      <a:pt x="72390" y="17145"/>
                      <a:pt x="88583" y="27623"/>
                      <a:pt x="88583" y="55245"/>
                    </a:cubicBezTo>
                    <a:lnTo>
                      <a:pt x="88583" y="6096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Vrije vorm: vorm 18">
                <a:extLst>
                  <a:ext uri="{FF2B5EF4-FFF2-40B4-BE49-F238E27FC236}">
                    <a16:creationId xmlns:a16="http://schemas.microsoft.com/office/drawing/2014/main" id="{904E2866-E957-4CFB-B520-DB291153E521}"/>
                  </a:ext>
                </a:extLst>
              </p:cNvPr>
              <p:cNvSpPr/>
              <p:nvPr/>
            </p:nvSpPr>
            <p:spPr>
              <a:xfrm>
                <a:off x="4681537" y="2850832"/>
                <a:ext cx="100012" cy="117157"/>
              </a:xfrm>
              <a:custGeom>
                <a:avLst/>
                <a:gdLst>
                  <a:gd name="connsiteX0" fmla="*/ 76200 w 100012"/>
                  <a:gd name="connsiteY0" fmla="*/ 53340 h 117157"/>
                  <a:gd name="connsiteX1" fmla="*/ 47625 w 100012"/>
                  <a:gd name="connsiteY1" fmla="*/ 99060 h 117157"/>
                  <a:gd name="connsiteX2" fmla="*/ 23813 w 100012"/>
                  <a:gd name="connsiteY2" fmla="*/ 79057 h 117157"/>
                  <a:gd name="connsiteX3" fmla="*/ 22860 w 100012"/>
                  <a:gd name="connsiteY3" fmla="*/ 63817 h 117157"/>
                  <a:gd name="connsiteX4" fmla="*/ 22860 w 100012"/>
                  <a:gd name="connsiteY4" fmla="*/ 952 h 117157"/>
                  <a:gd name="connsiteX5" fmla="*/ 0 w 100012"/>
                  <a:gd name="connsiteY5" fmla="*/ 952 h 117157"/>
                  <a:gd name="connsiteX6" fmla="*/ 0 w 100012"/>
                  <a:gd name="connsiteY6" fmla="*/ 68580 h 117157"/>
                  <a:gd name="connsiteX7" fmla="*/ 952 w 100012"/>
                  <a:gd name="connsiteY7" fmla="*/ 88582 h 117157"/>
                  <a:gd name="connsiteX8" fmla="*/ 40958 w 100012"/>
                  <a:gd name="connsiteY8" fmla="*/ 117157 h 117157"/>
                  <a:gd name="connsiteX9" fmla="*/ 69533 w 100012"/>
                  <a:gd name="connsiteY9" fmla="*/ 108585 h 117157"/>
                  <a:gd name="connsiteX10" fmla="*/ 77152 w 100012"/>
                  <a:gd name="connsiteY10" fmla="*/ 94297 h 117157"/>
                  <a:gd name="connsiteX11" fmla="*/ 77152 w 100012"/>
                  <a:gd name="connsiteY11" fmla="*/ 113347 h 117157"/>
                  <a:gd name="connsiteX12" fmla="*/ 100013 w 100012"/>
                  <a:gd name="connsiteY12" fmla="*/ 113347 h 117157"/>
                  <a:gd name="connsiteX13" fmla="*/ 100013 w 100012"/>
                  <a:gd name="connsiteY13" fmla="*/ 0 h 117157"/>
                  <a:gd name="connsiteX14" fmla="*/ 76200 w 100012"/>
                  <a:gd name="connsiteY14" fmla="*/ 0 h 117157"/>
                  <a:gd name="connsiteX15" fmla="*/ 76200 w 100012"/>
                  <a:gd name="connsiteY15" fmla="*/ 53340 h 11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012" h="117157">
                    <a:moveTo>
                      <a:pt x="76200" y="53340"/>
                    </a:moveTo>
                    <a:cubicBezTo>
                      <a:pt x="76200" y="85725"/>
                      <a:pt x="63817" y="99060"/>
                      <a:pt x="47625" y="99060"/>
                    </a:cubicBezTo>
                    <a:cubicBezTo>
                      <a:pt x="33338" y="99060"/>
                      <a:pt x="24765" y="91440"/>
                      <a:pt x="23813" y="79057"/>
                    </a:cubicBezTo>
                    <a:cubicBezTo>
                      <a:pt x="22860" y="73342"/>
                      <a:pt x="22860" y="66675"/>
                      <a:pt x="22860" y="63817"/>
                    </a:cubicBezTo>
                    <a:lnTo>
                      <a:pt x="22860" y="952"/>
                    </a:lnTo>
                    <a:lnTo>
                      <a:pt x="0" y="952"/>
                    </a:lnTo>
                    <a:lnTo>
                      <a:pt x="0" y="68580"/>
                    </a:lnTo>
                    <a:cubicBezTo>
                      <a:pt x="0" y="78105"/>
                      <a:pt x="0" y="82867"/>
                      <a:pt x="952" y="88582"/>
                    </a:cubicBezTo>
                    <a:cubicBezTo>
                      <a:pt x="3810" y="103822"/>
                      <a:pt x="17145" y="117157"/>
                      <a:pt x="40958" y="117157"/>
                    </a:cubicBezTo>
                    <a:cubicBezTo>
                      <a:pt x="52388" y="117157"/>
                      <a:pt x="60960" y="115252"/>
                      <a:pt x="69533" y="108585"/>
                    </a:cubicBezTo>
                    <a:lnTo>
                      <a:pt x="77152" y="94297"/>
                    </a:lnTo>
                    <a:lnTo>
                      <a:pt x="77152" y="113347"/>
                    </a:lnTo>
                    <a:lnTo>
                      <a:pt x="100013" y="113347"/>
                    </a:lnTo>
                    <a:lnTo>
                      <a:pt x="100013" y="0"/>
                    </a:lnTo>
                    <a:lnTo>
                      <a:pt x="76200" y="0"/>
                    </a:lnTo>
                    <a:lnTo>
                      <a:pt x="76200" y="53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21" name="Graphic 4">
                <a:extLst>
                  <a:ext uri="{FF2B5EF4-FFF2-40B4-BE49-F238E27FC236}">
                    <a16:creationId xmlns:a16="http://schemas.microsoft.com/office/drawing/2014/main" id="{7E0863BE-0AE8-4345-868F-A3D24B10223E}"/>
                  </a:ext>
                </a:extLst>
              </p:cNvPr>
              <p:cNvGrpSpPr/>
              <p:nvPr/>
            </p:nvGrpSpPr>
            <p:grpSpPr>
              <a:xfrm>
                <a:off x="4805362" y="2813685"/>
                <a:ext cx="23812" cy="150494"/>
                <a:chOff x="4805362" y="2813685"/>
                <a:chExt cx="23812" cy="150494"/>
              </a:xfrm>
              <a:solidFill>
                <a:srgbClr val="000000"/>
              </a:solidFill>
            </p:grpSpPr>
            <p:sp>
              <p:nvSpPr>
                <p:cNvPr id="25" name="Vrije vorm: vorm 24">
                  <a:extLst>
                    <a:ext uri="{FF2B5EF4-FFF2-40B4-BE49-F238E27FC236}">
                      <a16:creationId xmlns:a16="http://schemas.microsoft.com/office/drawing/2014/main" id="{B3F8AB8C-1061-46D0-BD05-174748D49DFB}"/>
                    </a:ext>
                  </a:extLst>
                </p:cNvPr>
                <p:cNvSpPr/>
                <p:nvPr/>
              </p:nvSpPr>
              <p:spPr>
                <a:xfrm>
                  <a:off x="4805362" y="2813685"/>
                  <a:ext cx="23812" cy="20955"/>
                </a:xfrm>
                <a:custGeom>
                  <a:avLst/>
                  <a:gdLst>
                    <a:gd name="connsiteX0" fmla="*/ 0 w 23812"/>
                    <a:gd name="connsiteY0" fmla="*/ 0 h 20955"/>
                    <a:gd name="connsiteX1" fmla="*/ 23813 w 23812"/>
                    <a:gd name="connsiteY1" fmla="*/ 0 h 20955"/>
                    <a:gd name="connsiteX2" fmla="*/ 23813 w 23812"/>
                    <a:gd name="connsiteY2" fmla="*/ 20955 h 20955"/>
                    <a:gd name="connsiteX3" fmla="*/ 0 w 23812"/>
                    <a:gd name="connsiteY3" fmla="*/ 20955 h 20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2" h="20955">
                      <a:moveTo>
                        <a:pt x="0" y="0"/>
                      </a:moveTo>
                      <a:lnTo>
                        <a:pt x="23813" y="0"/>
                      </a:lnTo>
                      <a:lnTo>
                        <a:pt x="23813" y="20955"/>
                      </a:lnTo>
                      <a:lnTo>
                        <a:pt x="0" y="209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6" name="Vrije vorm: vorm 25">
                  <a:extLst>
                    <a:ext uri="{FF2B5EF4-FFF2-40B4-BE49-F238E27FC236}">
                      <a16:creationId xmlns:a16="http://schemas.microsoft.com/office/drawing/2014/main" id="{A3824FFD-9950-4E41-B657-B09639768D9C}"/>
                    </a:ext>
                  </a:extLst>
                </p:cNvPr>
                <p:cNvSpPr/>
                <p:nvPr/>
              </p:nvSpPr>
              <p:spPr>
                <a:xfrm>
                  <a:off x="4805362" y="2850832"/>
                  <a:ext cx="23812" cy="113347"/>
                </a:xfrm>
                <a:custGeom>
                  <a:avLst/>
                  <a:gdLst>
                    <a:gd name="connsiteX0" fmla="*/ 0 w 23812"/>
                    <a:gd name="connsiteY0" fmla="*/ 0 h 113347"/>
                    <a:gd name="connsiteX1" fmla="*/ 23813 w 23812"/>
                    <a:gd name="connsiteY1" fmla="*/ 0 h 113347"/>
                    <a:gd name="connsiteX2" fmla="*/ 23813 w 23812"/>
                    <a:gd name="connsiteY2" fmla="*/ 113348 h 113347"/>
                    <a:gd name="connsiteX3" fmla="*/ 0 w 23812"/>
                    <a:gd name="connsiteY3" fmla="*/ 113348 h 1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2" h="113347">
                      <a:moveTo>
                        <a:pt x="0" y="0"/>
                      </a:moveTo>
                      <a:lnTo>
                        <a:pt x="23813" y="0"/>
                      </a:lnTo>
                      <a:lnTo>
                        <a:pt x="23813" y="113348"/>
                      </a:lnTo>
                      <a:lnTo>
                        <a:pt x="0" y="1133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586CB82C-A442-4373-8EC3-96D410677FC0}"/>
                  </a:ext>
                </a:extLst>
              </p:cNvPr>
              <p:cNvSpPr/>
              <p:nvPr/>
            </p:nvSpPr>
            <p:spPr>
              <a:xfrm>
                <a:off x="4852987" y="2847975"/>
                <a:ext cx="100965" cy="116204"/>
              </a:xfrm>
              <a:custGeom>
                <a:avLst/>
                <a:gdLst>
                  <a:gd name="connsiteX0" fmla="*/ 100013 w 100965"/>
                  <a:gd name="connsiteY0" fmla="*/ 32385 h 116204"/>
                  <a:gd name="connsiteX1" fmla="*/ 60008 w 100965"/>
                  <a:gd name="connsiteY1" fmla="*/ 0 h 116204"/>
                  <a:gd name="connsiteX2" fmla="*/ 31433 w 100965"/>
                  <a:gd name="connsiteY2" fmla="*/ 8573 h 116204"/>
                  <a:gd name="connsiteX3" fmla="*/ 23813 w 100965"/>
                  <a:gd name="connsiteY3" fmla="*/ 21908 h 116204"/>
                  <a:gd name="connsiteX4" fmla="*/ 23813 w 100965"/>
                  <a:gd name="connsiteY4" fmla="*/ 2858 h 116204"/>
                  <a:gd name="connsiteX5" fmla="*/ 0 w 100965"/>
                  <a:gd name="connsiteY5" fmla="*/ 2858 h 116204"/>
                  <a:gd name="connsiteX6" fmla="*/ 0 w 100965"/>
                  <a:gd name="connsiteY6" fmla="*/ 116205 h 116204"/>
                  <a:gd name="connsiteX7" fmla="*/ 23813 w 100965"/>
                  <a:gd name="connsiteY7" fmla="*/ 116205 h 116204"/>
                  <a:gd name="connsiteX8" fmla="*/ 23813 w 100965"/>
                  <a:gd name="connsiteY8" fmla="*/ 65723 h 116204"/>
                  <a:gd name="connsiteX9" fmla="*/ 53340 w 100965"/>
                  <a:gd name="connsiteY9" fmla="*/ 17145 h 116204"/>
                  <a:gd name="connsiteX10" fmla="*/ 77153 w 100965"/>
                  <a:gd name="connsiteY10" fmla="*/ 39052 h 116204"/>
                  <a:gd name="connsiteX11" fmla="*/ 77153 w 100965"/>
                  <a:gd name="connsiteY11" fmla="*/ 55245 h 116204"/>
                  <a:gd name="connsiteX12" fmla="*/ 77153 w 100965"/>
                  <a:gd name="connsiteY12" fmla="*/ 116205 h 116204"/>
                  <a:gd name="connsiteX13" fmla="*/ 100965 w 100965"/>
                  <a:gd name="connsiteY13" fmla="*/ 116205 h 116204"/>
                  <a:gd name="connsiteX14" fmla="*/ 100965 w 100965"/>
                  <a:gd name="connsiteY14" fmla="*/ 52388 h 116204"/>
                  <a:gd name="connsiteX15" fmla="*/ 100013 w 100965"/>
                  <a:gd name="connsiteY15" fmla="*/ 32385 h 11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965" h="116204">
                    <a:moveTo>
                      <a:pt x="100013" y="32385"/>
                    </a:moveTo>
                    <a:cubicBezTo>
                      <a:pt x="98108" y="12383"/>
                      <a:pt x="83820" y="0"/>
                      <a:pt x="60008" y="0"/>
                    </a:cubicBezTo>
                    <a:cubicBezTo>
                      <a:pt x="48578" y="0"/>
                      <a:pt x="40005" y="1905"/>
                      <a:pt x="31433" y="8573"/>
                    </a:cubicBezTo>
                    <a:lnTo>
                      <a:pt x="23813" y="21908"/>
                    </a:lnTo>
                    <a:lnTo>
                      <a:pt x="23813" y="2858"/>
                    </a:lnTo>
                    <a:lnTo>
                      <a:pt x="0" y="2858"/>
                    </a:lnTo>
                    <a:lnTo>
                      <a:pt x="0" y="116205"/>
                    </a:lnTo>
                    <a:lnTo>
                      <a:pt x="23813" y="116205"/>
                    </a:lnTo>
                    <a:lnTo>
                      <a:pt x="23813" y="65723"/>
                    </a:lnTo>
                    <a:cubicBezTo>
                      <a:pt x="23813" y="30480"/>
                      <a:pt x="37148" y="17145"/>
                      <a:pt x="53340" y="17145"/>
                    </a:cubicBezTo>
                    <a:cubicBezTo>
                      <a:pt x="69533" y="17145"/>
                      <a:pt x="76200" y="25717"/>
                      <a:pt x="77153" y="39052"/>
                    </a:cubicBezTo>
                    <a:cubicBezTo>
                      <a:pt x="77153" y="44767"/>
                      <a:pt x="77153" y="49530"/>
                      <a:pt x="77153" y="55245"/>
                    </a:cubicBezTo>
                    <a:lnTo>
                      <a:pt x="77153" y="116205"/>
                    </a:lnTo>
                    <a:lnTo>
                      <a:pt x="100965" y="116205"/>
                    </a:lnTo>
                    <a:lnTo>
                      <a:pt x="100965" y="52388"/>
                    </a:lnTo>
                    <a:cubicBezTo>
                      <a:pt x="100965" y="42863"/>
                      <a:pt x="100965" y="38100"/>
                      <a:pt x="100013" y="3238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Vrije vorm: vorm 22">
                <a:extLst>
                  <a:ext uri="{FF2B5EF4-FFF2-40B4-BE49-F238E27FC236}">
                    <a16:creationId xmlns:a16="http://schemas.microsoft.com/office/drawing/2014/main" id="{9D8D2A33-6215-468A-944C-9F879053F938}"/>
                  </a:ext>
                </a:extLst>
              </p:cNvPr>
              <p:cNvSpPr/>
              <p:nvPr/>
            </p:nvSpPr>
            <p:spPr>
              <a:xfrm>
                <a:off x="4184331" y="2814637"/>
                <a:ext cx="110490" cy="153352"/>
              </a:xfrm>
              <a:custGeom>
                <a:avLst/>
                <a:gdLst>
                  <a:gd name="connsiteX0" fmla="*/ 62865 w 110490"/>
                  <a:gd name="connsiteY0" fmla="*/ 63817 h 153352"/>
                  <a:gd name="connsiteX1" fmla="*/ 31432 w 110490"/>
                  <a:gd name="connsiteY1" fmla="*/ 38100 h 153352"/>
                  <a:gd name="connsiteX2" fmla="*/ 56198 w 110490"/>
                  <a:gd name="connsiteY2" fmla="*/ 18098 h 153352"/>
                  <a:gd name="connsiteX3" fmla="*/ 82868 w 110490"/>
                  <a:gd name="connsiteY3" fmla="*/ 39052 h 153352"/>
                  <a:gd name="connsiteX4" fmla="*/ 108585 w 110490"/>
                  <a:gd name="connsiteY4" fmla="*/ 44767 h 153352"/>
                  <a:gd name="connsiteX5" fmla="*/ 57150 w 110490"/>
                  <a:gd name="connsiteY5" fmla="*/ 0 h 153352"/>
                  <a:gd name="connsiteX6" fmla="*/ 6668 w 110490"/>
                  <a:gd name="connsiteY6" fmla="*/ 41910 h 153352"/>
                  <a:gd name="connsiteX7" fmla="*/ 53340 w 110490"/>
                  <a:gd name="connsiteY7" fmla="*/ 84773 h 153352"/>
                  <a:gd name="connsiteX8" fmla="*/ 85725 w 110490"/>
                  <a:gd name="connsiteY8" fmla="*/ 113348 h 153352"/>
                  <a:gd name="connsiteX9" fmla="*/ 58103 w 110490"/>
                  <a:gd name="connsiteY9" fmla="*/ 135255 h 153352"/>
                  <a:gd name="connsiteX10" fmla="*/ 23813 w 110490"/>
                  <a:gd name="connsiteY10" fmla="*/ 107633 h 153352"/>
                  <a:gd name="connsiteX11" fmla="*/ 0 w 110490"/>
                  <a:gd name="connsiteY11" fmla="*/ 107633 h 153352"/>
                  <a:gd name="connsiteX12" fmla="*/ 58103 w 110490"/>
                  <a:gd name="connsiteY12" fmla="*/ 153352 h 153352"/>
                  <a:gd name="connsiteX13" fmla="*/ 110490 w 110490"/>
                  <a:gd name="connsiteY13" fmla="*/ 110490 h 153352"/>
                  <a:gd name="connsiteX14" fmla="*/ 62865 w 110490"/>
                  <a:gd name="connsiteY14" fmla="*/ 63817 h 15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0490" h="153352">
                    <a:moveTo>
                      <a:pt x="62865" y="63817"/>
                    </a:moveTo>
                    <a:cubicBezTo>
                      <a:pt x="40005" y="58102"/>
                      <a:pt x="31432" y="51435"/>
                      <a:pt x="31432" y="38100"/>
                    </a:cubicBezTo>
                    <a:cubicBezTo>
                      <a:pt x="31432" y="23813"/>
                      <a:pt x="41910" y="18098"/>
                      <a:pt x="56198" y="18098"/>
                    </a:cubicBezTo>
                    <a:cubicBezTo>
                      <a:pt x="70485" y="18098"/>
                      <a:pt x="80010" y="25717"/>
                      <a:pt x="82868" y="39052"/>
                    </a:cubicBezTo>
                    <a:cubicBezTo>
                      <a:pt x="92393" y="40005"/>
                      <a:pt x="108585" y="44767"/>
                      <a:pt x="108585" y="44767"/>
                    </a:cubicBezTo>
                    <a:cubicBezTo>
                      <a:pt x="105728" y="19050"/>
                      <a:pt x="89535" y="0"/>
                      <a:pt x="57150" y="0"/>
                    </a:cubicBezTo>
                    <a:cubicBezTo>
                      <a:pt x="29528" y="0"/>
                      <a:pt x="6668" y="16192"/>
                      <a:pt x="6668" y="41910"/>
                    </a:cubicBezTo>
                    <a:cubicBezTo>
                      <a:pt x="6668" y="67627"/>
                      <a:pt x="24765" y="78105"/>
                      <a:pt x="53340" y="84773"/>
                    </a:cubicBezTo>
                    <a:cubicBezTo>
                      <a:pt x="77153" y="90488"/>
                      <a:pt x="85725" y="98108"/>
                      <a:pt x="85725" y="113348"/>
                    </a:cubicBezTo>
                    <a:cubicBezTo>
                      <a:pt x="85725" y="126683"/>
                      <a:pt x="73343" y="135255"/>
                      <a:pt x="58103" y="135255"/>
                    </a:cubicBezTo>
                    <a:cubicBezTo>
                      <a:pt x="40957" y="135255"/>
                      <a:pt x="27623" y="125730"/>
                      <a:pt x="23813" y="107633"/>
                    </a:cubicBezTo>
                    <a:lnTo>
                      <a:pt x="0" y="107633"/>
                    </a:lnTo>
                    <a:cubicBezTo>
                      <a:pt x="2857" y="137160"/>
                      <a:pt x="24765" y="153352"/>
                      <a:pt x="58103" y="153352"/>
                    </a:cubicBezTo>
                    <a:cubicBezTo>
                      <a:pt x="86678" y="153352"/>
                      <a:pt x="110490" y="137160"/>
                      <a:pt x="110490" y="110490"/>
                    </a:cubicBezTo>
                    <a:cubicBezTo>
                      <a:pt x="110490" y="84773"/>
                      <a:pt x="95250" y="70485"/>
                      <a:pt x="62865" y="6381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Vrije vorm: vorm 23">
                <a:extLst>
                  <a:ext uri="{FF2B5EF4-FFF2-40B4-BE49-F238E27FC236}">
                    <a16:creationId xmlns:a16="http://schemas.microsoft.com/office/drawing/2014/main" id="{352AE0C1-CA3B-493F-9EEF-01681B6F29BC}"/>
                  </a:ext>
                </a:extLst>
              </p:cNvPr>
              <p:cNvSpPr/>
              <p:nvPr/>
            </p:nvSpPr>
            <p:spPr>
              <a:xfrm>
                <a:off x="4310062" y="2847022"/>
                <a:ext cx="94297" cy="119062"/>
              </a:xfrm>
              <a:custGeom>
                <a:avLst/>
                <a:gdLst>
                  <a:gd name="connsiteX0" fmla="*/ 94298 w 94297"/>
                  <a:gd name="connsiteY0" fmla="*/ 87630 h 119062"/>
                  <a:gd name="connsiteX1" fmla="*/ 94298 w 94297"/>
                  <a:gd name="connsiteY1" fmla="*/ 47625 h 119062"/>
                  <a:gd name="connsiteX2" fmla="*/ 94298 w 94297"/>
                  <a:gd name="connsiteY2" fmla="*/ 47625 h 119062"/>
                  <a:gd name="connsiteX3" fmla="*/ 93345 w 94297"/>
                  <a:gd name="connsiteY3" fmla="*/ 31432 h 119062"/>
                  <a:gd name="connsiteX4" fmla="*/ 50483 w 94297"/>
                  <a:gd name="connsiteY4" fmla="*/ 0 h 119062"/>
                  <a:gd name="connsiteX5" fmla="*/ 8573 w 94297"/>
                  <a:gd name="connsiteY5" fmla="*/ 22860 h 119062"/>
                  <a:gd name="connsiteX6" fmla="*/ 8573 w 94297"/>
                  <a:gd name="connsiteY6" fmla="*/ 22860 h 119062"/>
                  <a:gd name="connsiteX7" fmla="*/ 24765 w 94297"/>
                  <a:gd name="connsiteY7" fmla="*/ 35242 h 119062"/>
                  <a:gd name="connsiteX8" fmla="*/ 37148 w 94297"/>
                  <a:gd name="connsiteY8" fmla="*/ 20955 h 119062"/>
                  <a:gd name="connsiteX9" fmla="*/ 38100 w 94297"/>
                  <a:gd name="connsiteY9" fmla="*/ 20002 h 119062"/>
                  <a:gd name="connsiteX10" fmla="*/ 50483 w 94297"/>
                  <a:gd name="connsiteY10" fmla="*/ 17145 h 119062"/>
                  <a:gd name="connsiteX11" fmla="*/ 70485 w 94297"/>
                  <a:gd name="connsiteY11" fmla="*/ 32385 h 119062"/>
                  <a:gd name="connsiteX12" fmla="*/ 70485 w 94297"/>
                  <a:gd name="connsiteY12" fmla="*/ 47625 h 119062"/>
                  <a:gd name="connsiteX13" fmla="*/ 70485 w 94297"/>
                  <a:gd name="connsiteY13" fmla="*/ 47625 h 119062"/>
                  <a:gd name="connsiteX14" fmla="*/ 62865 w 94297"/>
                  <a:gd name="connsiteY14" fmla="*/ 47625 h 119062"/>
                  <a:gd name="connsiteX15" fmla="*/ 0 w 94297"/>
                  <a:gd name="connsiteY15" fmla="*/ 86677 h 119062"/>
                  <a:gd name="connsiteX16" fmla="*/ 22860 w 94297"/>
                  <a:gd name="connsiteY16" fmla="*/ 117157 h 119062"/>
                  <a:gd name="connsiteX17" fmla="*/ 36195 w 94297"/>
                  <a:gd name="connsiteY17" fmla="*/ 119063 h 119062"/>
                  <a:gd name="connsiteX18" fmla="*/ 63817 w 94297"/>
                  <a:gd name="connsiteY18" fmla="*/ 111442 h 119062"/>
                  <a:gd name="connsiteX19" fmla="*/ 69533 w 94297"/>
                  <a:gd name="connsiteY19" fmla="*/ 99060 h 119062"/>
                  <a:gd name="connsiteX20" fmla="*/ 69533 w 94297"/>
                  <a:gd name="connsiteY20" fmla="*/ 99060 h 119062"/>
                  <a:gd name="connsiteX21" fmla="*/ 69533 w 94297"/>
                  <a:gd name="connsiteY21" fmla="*/ 99060 h 119062"/>
                  <a:gd name="connsiteX22" fmla="*/ 71438 w 94297"/>
                  <a:gd name="connsiteY22" fmla="*/ 115252 h 119062"/>
                  <a:gd name="connsiteX23" fmla="*/ 94298 w 94297"/>
                  <a:gd name="connsiteY23" fmla="*/ 115252 h 119062"/>
                  <a:gd name="connsiteX24" fmla="*/ 94298 w 94297"/>
                  <a:gd name="connsiteY24" fmla="*/ 114300 h 119062"/>
                  <a:gd name="connsiteX25" fmla="*/ 94298 w 94297"/>
                  <a:gd name="connsiteY25" fmla="*/ 87630 h 119062"/>
                  <a:gd name="connsiteX26" fmla="*/ 70485 w 94297"/>
                  <a:gd name="connsiteY26" fmla="*/ 63817 h 119062"/>
                  <a:gd name="connsiteX27" fmla="*/ 70485 w 94297"/>
                  <a:gd name="connsiteY27" fmla="*/ 74295 h 119062"/>
                  <a:gd name="connsiteX28" fmla="*/ 70485 w 94297"/>
                  <a:gd name="connsiteY28" fmla="*/ 74295 h 119062"/>
                  <a:gd name="connsiteX29" fmla="*/ 55245 w 94297"/>
                  <a:gd name="connsiteY29" fmla="*/ 100965 h 119062"/>
                  <a:gd name="connsiteX30" fmla="*/ 44767 w 94297"/>
                  <a:gd name="connsiteY30" fmla="*/ 102870 h 119062"/>
                  <a:gd name="connsiteX31" fmla="*/ 24765 w 94297"/>
                  <a:gd name="connsiteY31" fmla="*/ 85725 h 119062"/>
                  <a:gd name="connsiteX32" fmla="*/ 24765 w 94297"/>
                  <a:gd name="connsiteY32" fmla="*/ 82867 h 119062"/>
                  <a:gd name="connsiteX33" fmla="*/ 37148 w 94297"/>
                  <a:gd name="connsiteY33" fmla="*/ 67627 h 119062"/>
                  <a:gd name="connsiteX34" fmla="*/ 70485 w 94297"/>
                  <a:gd name="connsiteY34" fmla="*/ 63817 h 119062"/>
                  <a:gd name="connsiteX35" fmla="*/ 70485 w 94297"/>
                  <a:gd name="connsiteY35" fmla="*/ 63817 h 11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4297" h="119062">
                    <a:moveTo>
                      <a:pt x="94298" y="87630"/>
                    </a:moveTo>
                    <a:lnTo>
                      <a:pt x="94298" y="47625"/>
                    </a:lnTo>
                    <a:lnTo>
                      <a:pt x="94298" y="47625"/>
                    </a:lnTo>
                    <a:cubicBezTo>
                      <a:pt x="94298" y="41910"/>
                      <a:pt x="94298" y="36195"/>
                      <a:pt x="93345" y="31432"/>
                    </a:cubicBezTo>
                    <a:cubicBezTo>
                      <a:pt x="91440" y="12382"/>
                      <a:pt x="80010" y="0"/>
                      <a:pt x="50483" y="0"/>
                    </a:cubicBezTo>
                    <a:cubicBezTo>
                      <a:pt x="30480" y="0"/>
                      <a:pt x="15240" y="8573"/>
                      <a:pt x="8573" y="22860"/>
                    </a:cubicBezTo>
                    <a:cubicBezTo>
                      <a:pt x="8573" y="22860"/>
                      <a:pt x="8573" y="22860"/>
                      <a:pt x="8573" y="22860"/>
                    </a:cubicBezTo>
                    <a:cubicBezTo>
                      <a:pt x="15240" y="27623"/>
                      <a:pt x="20002" y="31432"/>
                      <a:pt x="24765" y="35242"/>
                    </a:cubicBezTo>
                    <a:cubicBezTo>
                      <a:pt x="27623" y="29527"/>
                      <a:pt x="30480" y="24765"/>
                      <a:pt x="37148" y="20955"/>
                    </a:cubicBezTo>
                    <a:cubicBezTo>
                      <a:pt x="37148" y="20955"/>
                      <a:pt x="38100" y="20002"/>
                      <a:pt x="38100" y="20002"/>
                    </a:cubicBezTo>
                    <a:cubicBezTo>
                      <a:pt x="40958" y="18098"/>
                      <a:pt x="45720" y="17145"/>
                      <a:pt x="50483" y="17145"/>
                    </a:cubicBezTo>
                    <a:cubicBezTo>
                      <a:pt x="63817" y="17145"/>
                      <a:pt x="69533" y="23813"/>
                      <a:pt x="70485" y="32385"/>
                    </a:cubicBezTo>
                    <a:cubicBezTo>
                      <a:pt x="70485" y="36195"/>
                      <a:pt x="70485" y="47625"/>
                      <a:pt x="70485" y="47625"/>
                    </a:cubicBezTo>
                    <a:lnTo>
                      <a:pt x="70485" y="47625"/>
                    </a:lnTo>
                    <a:lnTo>
                      <a:pt x="62865" y="47625"/>
                    </a:lnTo>
                    <a:cubicBezTo>
                      <a:pt x="20002" y="47625"/>
                      <a:pt x="0" y="60960"/>
                      <a:pt x="0" y="86677"/>
                    </a:cubicBezTo>
                    <a:cubicBezTo>
                      <a:pt x="0" y="102870"/>
                      <a:pt x="9525" y="113348"/>
                      <a:pt x="22860" y="117157"/>
                    </a:cubicBezTo>
                    <a:cubicBezTo>
                      <a:pt x="26670" y="118110"/>
                      <a:pt x="31433" y="119063"/>
                      <a:pt x="36195" y="119063"/>
                    </a:cubicBezTo>
                    <a:cubicBezTo>
                      <a:pt x="46673" y="119063"/>
                      <a:pt x="56198" y="117157"/>
                      <a:pt x="63817" y="111442"/>
                    </a:cubicBezTo>
                    <a:lnTo>
                      <a:pt x="69533" y="99060"/>
                    </a:lnTo>
                    <a:lnTo>
                      <a:pt x="69533" y="99060"/>
                    </a:lnTo>
                    <a:lnTo>
                      <a:pt x="69533" y="99060"/>
                    </a:lnTo>
                    <a:lnTo>
                      <a:pt x="71438" y="115252"/>
                    </a:lnTo>
                    <a:lnTo>
                      <a:pt x="94298" y="115252"/>
                    </a:lnTo>
                    <a:cubicBezTo>
                      <a:pt x="94298" y="115252"/>
                      <a:pt x="94298" y="114300"/>
                      <a:pt x="94298" y="114300"/>
                    </a:cubicBezTo>
                    <a:cubicBezTo>
                      <a:pt x="94298" y="103823"/>
                      <a:pt x="94298" y="96202"/>
                      <a:pt x="94298" y="87630"/>
                    </a:cubicBezTo>
                    <a:close/>
                    <a:moveTo>
                      <a:pt x="70485" y="63817"/>
                    </a:moveTo>
                    <a:lnTo>
                      <a:pt x="70485" y="74295"/>
                    </a:lnTo>
                    <a:lnTo>
                      <a:pt x="70485" y="74295"/>
                    </a:lnTo>
                    <a:cubicBezTo>
                      <a:pt x="70485" y="87630"/>
                      <a:pt x="64770" y="97155"/>
                      <a:pt x="55245" y="100965"/>
                    </a:cubicBezTo>
                    <a:cubicBezTo>
                      <a:pt x="52388" y="101917"/>
                      <a:pt x="48577" y="102870"/>
                      <a:pt x="44767" y="102870"/>
                    </a:cubicBezTo>
                    <a:cubicBezTo>
                      <a:pt x="32385" y="102870"/>
                      <a:pt x="24765" y="97155"/>
                      <a:pt x="24765" y="85725"/>
                    </a:cubicBezTo>
                    <a:cubicBezTo>
                      <a:pt x="24765" y="84773"/>
                      <a:pt x="24765" y="83820"/>
                      <a:pt x="24765" y="82867"/>
                    </a:cubicBezTo>
                    <a:cubicBezTo>
                      <a:pt x="25717" y="76200"/>
                      <a:pt x="30480" y="71438"/>
                      <a:pt x="37148" y="67627"/>
                    </a:cubicBezTo>
                    <a:cubicBezTo>
                      <a:pt x="45720" y="63817"/>
                      <a:pt x="57150" y="62865"/>
                      <a:pt x="70485" y="63817"/>
                    </a:cubicBezTo>
                    <a:lnTo>
                      <a:pt x="70485" y="6381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372645D7-5A99-446F-9F53-4CC008BF414E}"/>
                </a:ext>
              </a:extLst>
            </p:cNvPr>
            <p:cNvSpPr/>
            <p:nvPr/>
          </p:nvSpPr>
          <p:spPr>
            <a:xfrm>
              <a:off x="4293869" y="2333625"/>
              <a:ext cx="513397" cy="401002"/>
            </a:xfrm>
            <a:custGeom>
              <a:avLst/>
              <a:gdLst>
                <a:gd name="connsiteX0" fmla="*/ 302895 w 513397"/>
                <a:gd name="connsiteY0" fmla="*/ 137160 h 401002"/>
                <a:gd name="connsiteX1" fmla="*/ 380047 w 513397"/>
                <a:gd name="connsiteY1" fmla="*/ 219075 h 401002"/>
                <a:gd name="connsiteX2" fmla="*/ 359092 w 513397"/>
                <a:gd name="connsiteY2" fmla="*/ 237173 h 401002"/>
                <a:gd name="connsiteX3" fmla="*/ 280035 w 513397"/>
                <a:gd name="connsiteY3" fmla="*/ 101918 h 401002"/>
                <a:gd name="connsiteX4" fmla="*/ 240030 w 513397"/>
                <a:gd name="connsiteY4" fmla="*/ 50482 h 401002"/>
                <a:gd name="connsiteX5" fmla="*/ 23813 w 513397"/>
                <a:gd name="connsiteY5" fmla="*/ 0 h 401002"/>
                <a:gd name="connsiteX6" fmla="*/ 153352 w 513397"/>
                <a:gd name="connsiteY6" fmla="*/ 44768 h 401002"/>
                <a:gd name="connsiteX7" fmla="*/ 142875 w 513397"/>
                <a:gd name="connsiteY7" fmla="*/ 62865 h 401002"/>
                <a:gd name="connsiteX8" fmla="*/ 0 w 513397"/>
                <a:gd name="connsiteY8" fmla="*/ 39053 h 401002"/>
                <a:gd name="connsiteX9" fmla="*/ 134302 w 513397"/>
                <a:gd name="connsiteY9" fmla="*/ 81915 h 401002"/>
                <a:gd name="connsiteX10" fmla="*/ 128588 w 513397"/>
                <a:gd name="connsiteY10" fmla="*/ 97155 h 401002"/>
                <a:gd name="connsiteX11" fmla="*/ 4763 w 513397"/>
                <a:gd name="connsiteY11" fmla="*/ 85725 h 401002"/>
                <a:gd name="connsiteX12" fmla="*/ 124777 w 513397"/>
                <a:gd name="connsiteY12" fmla="*/ 114300 h 401002"/>
                <a:gd name="connsiteX13" fmla="*/ 120967 w 513397"/>
                <a:gd name="connsiteY13" fmla="*/ 129540 h 401002"/>
                <a:gd name="connsiteX14" fmla="*/ 39052 w 513397"/>
                <a:gd name="connsiteY14" fmla="*/ 129540 h 401002"/>
                <a:gd name="connsiteX15" fmla="*/ 98107 w 513397"/>
                <a:gd name="connsiteY15" fmla="*/ 150495 h 401002"/>
                <a:gd name="connsiteX16" fmla="*/ 179070 w 513397"/>
                <a:gd name="connsiteY16" fmla="*/ 180975 h 401002"/>
                <a:gd name="connsiteX17" fmla="*/ 299085 w 513397"/>
                <a:gd name="connsiteY17" fmla="*/ 280035 h 401002"/>
                <a:gd name="connsiteX18" fmla="*/ 338138 w 513397"/>
                <a:gd name="connsiteY18" fmla="*/ 274320 h 401002"/>
                <a:gd name="connsiteX19" fmla="*/ 265747 w 513397"/>
                <a:gd name="connsiteY19" fmla="*/ 320993 h 401002"/>
                <a:gd name="connsiteX20" fmla="*/ 222885 w 513397"/>
                <a:gd name="connsiteY20" fmla="*/ 374333 h 401002"/>
                <a:gd name="connsiteX21" fmla="*/ 193357 w 513397"/>
                <a:gd name="connsiteY21" fmla="*/ 401003 h 401002"/>
                <a:gd name="connsiteX22" fmla="*/ 275272 w 513397"/>
                <a:gd name="connsiteY22" fmla="*/ 386715 h 401002"/>
                <a:gd name="connsiteX23" fmla="*/ 428625 w 513397"/>
                <a:gd name="connsiteY23" fmla="*/ 240983 h 401002"/>
                <a:gd name="connsiteX24" fmla="*/ 370522 w 513397"/>
                <a:gd name="connsiteY24" fmla="*/ 166688 h 401002"/>
                <a:gd name="connsiteX25" fmla="*/ 371475 w 513397"/>
                <a:gd name="connsiteY25" fmla="*/ 164783 h 401002"/>
                <a:gd name="connsiteX26" fmla="*/ 448628 w 513397"/>
                <a:gd name="connsiteY26" fmla="*/ 200977 h 401002"/>
                <a:gd name="connsiteX27" fmla="*/ 501015 w 513397"/>
                <a:gd name="connsiteY27" fmla="*/ 214313 h 401002"/>
                <a:gd name="connsiteX28" fmla="*/ 373380 w 513397"/>
                <a:gd name="connsiteY28" fmla="*/ 149543 h 401002"/>
                <a:gd name="connsiteX29" fmla="*/ 353378 w 513397"/>
                <a:gd name="connsiteY29" fmla="*/ 138113 h 401002"/>
                <a:gd name="connsiteX30" fmla="*/ 360997 w 513397"/>
                <a:gd name="connsiteY30" fmla="*/ 129540 h 401002"/>
                <a:gd name="connsiteX31" fmla="*/ 356235 w 513397"/>
                <a:gd name="connsiteY31" fmla="*/ 120015 h 401002"/>
                <a:gd name="connsiteX32" fmla="*/ 363855 w 513397"/>
                <a:gd name="connsiteY32" fmla="*/ 112395 h 401002"/>
                <a:gd name="connsiteX33" fmla="*/ 372428 w 513397"/>
                <a:gd name="connsiteY33" fmla="*/ 120015 h 401002"/>
                <a:gd name="connsiteX34" fmla="*/ 379095 w 513397"/>
                <a:gd name="connsiteY34" fmla="*/ 128588 h 401002"/>
                <a:gd name="connsiteX35" fmla="*/ 506730 w 513397"/>
                <a:gd name="connsiteY35" fmla="*/ 213360 h 401002"/>
                <a:gd name="connsiteX36" fmla="*/ 506730 w 513397"/>
                <a:gd name="connsiteY36" fmla="*/ 219075 h 401002"/>
                <a:gd name="connsiteX37" fmla="*/ 506730 w 513397"/>
                <a:gd name="connsiteY37" fmla="*/ 219075 h 401002"/>
                <a:gd name="connsiteX38" fmla="*/ 513397 w 513397"/>
                <a:gd name="connsiteY38" fmla="*/ 212408 h 401002"/>
                <a:gd name="connsiteX39" fmla="*/ 510540 w 513397"/>
                <a:gd name="connsiteY39" fmla="*/ 206693 h 401002"/>
                <a:gd name="connsiteX40" fmla="*/ 364807 w 513397"/>
                <a:gd name="connsiteY40" fmla="*/ 100965 h 401002"/>
                <a:gd name="connsiteX41" fmla="*/ 332422 w 513397"/>
                <a:gd name="connsiteY41" fmla="*/ 94298 h 401002"/>
                <a:gd name="connsiteX42" fmla="*/ 332422 w 513397"/>
                <a:gd name="connsiteY42" fmla="*/ 98107 h 401002"/>
                <a:gd name="connsiteX43" fmla="*/ 319088 w 513397"/>
                <a:gd name="connsiteY43" fmla="*/ 98107 h 401002"/>
                <a:gd name="connsiteX44" fmla="*/ 321945 w 513397"/>
                <a:gd name="connsiteY44" fmla="*/ 102870 h 401002"/>
                <a:gd name="connsiteX45" fmla="*/ 309563 w 513397"/>
                <a:gd name="connsiteY45" fmla="*/ 104775 h 401002"/>
                <a:gd name="connsiteX46" fmla="*/ 314325 w 513397"/>
                <a:gd name="connsiteY46" fmla="*/ 111443 h 401002"/>
                <a:gd name="connsiteX47" fmla="*/ 304800 w 513397"/>
                <a:gd name="connsiteY47" fmla="*/ 115252 h 401002"/>
                <a:gd name="connsiteX48" fmla="*/ 309563 w 513397"/>
                <a:gd name="connsiteY48" fmla="*/ 122873 h 401002"/>
                <a:gd name="connsiteX49" fmla="*/ 301942 w 513397"/>
                <a:gd name="connsiteY49" fmla="*/ 125730 h 401002"/>
                <a:gd name="connsiteX50" fmla="*/ 305753 w 513397"/>
                <a:gd name="connsiteY50" fmla="*/ 132398 h 401002"/>
                <a:gd name="connsiteX51" fmla="*/ 302895 w 513397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3397" h="401002">
                  <a:moveTo>
                    <a:pt x="302895" y="137160"/>
                  </a:moveTo>
                  <a:cubicBezTo>
                    <a:pt x="302895" y="181927"/>
                    <a:pt x="380047" y="184785"/>
                    <a:pt x="380047" y="219075"/>
                  </a:cubicBezTo>
                  <a:cubicBezTo>
                    <a:pt x="380047" y="231458"/>
                    <a:pt x="368617" y="237173"/>
                    <a:pt x="359092" y="237173"/>
                  </a:cubicBezTo>
                  <a:cubicBezTo>
                    <a:pt x="313372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3" y="23813"/>
                    <a:pt x="81915" y="8572"/>
                    <a:pt x="23813" y="0"/>
                  </a:cubicBezTo>
                  <a:cubicBezTo>
                    <a:pt x="30480" y="25718"/>
                    <a:pt x="117157" y="40957"/>
                    <a:pt x="153352" y="44768"/>
                  </a:cubicBezTo>
                  <a:cubicBezTo>
                    <a:pt x="150495" y="49530"/>
                    <a:pt x="145732" y="58102"/>
                    <a:pt x="142875" y="62865"/>
                  </a:cubicBezTo>
                  <a:cubicBezTo>
                    <a:pt x="106680" y="53340"/>
                    <a:pt x="44767" y="44768"/>
                    <a:pt x="0" y="39053"/>
                  </a:cubicBezTo>
                  <a:cubicBezTo>
                    <a:pt x="14288" y="67627"/>
                    <a:pt x="80963" y="72390"/>
                    <a:pt x="134302" y="81915"/>
                  </a:cubicBezTo>
                  <a:lnTo>
                    <a:pt x="128588" y="97155"/>
                  </a:lnTo>
                  <a:cubicBezTo>
                    <a:pt x="87630" y="90488"/>
                    <a:pt x="44767" y="85725"/>
                    <a:pt x="4763" y="85725"/>
                  </a:cubicBezTo>
                  <a:cubicBezTo>
                    <a:pt x="20002" y="108585"/>
                    <a:pt x="80963" y="113348"/>
                    <a:pt x="124777" y="114300"/>
                  </a:cubicBezTo>
                  <a:lnTo>
                    <a:pt x="120967" y="129540"/>
                  </a:lnTo>
                  <a:cubicBezTo>
                    <a:pt x="95250" y="128588"/>
                    <a:pt x="66675" y="128588"/>
                    <a:pt x="39052" y="129540"/>
                  </a:cubicBezTo>
                  <a:cubicBezTo>
                    <a:pt x="48577" y="145733"/>
                    <a:pt x="74295" y="148590"/>
                    <a:pt x="98107" y="150495"/>
                  </a:cubicBezTo>
                  <a:cubicBezTo>
                    <a:pt x="123825" y="153352"/>
                    <a:pt x="164782" y="157163"/>
                    <a:pt x="179070" y="180975"/>
                  </a:cubicBezTo>
                  <a:cubicBezTo>
                    <a:pt x="214313" y="236220"/>
                    <a:pt x="241935" y="280035"/>
                    <a:pt x="299085" y="280035"/>
                  </a:cubicBezTo>
                  <a:cubicBezTo>
                    <a:pt x="316230" y="280035"/>
                    <a:pt x="330517" y="277178"/>
                    <a:pt x="338138" y="274320"/>
                  </a:cubicBezTo>
                  <a:cubicBezTo>
                    <a:pt x="333375" y="293370"/>
                    <a:pt x="289560" y="283845"/>
                    <a:pt x="265747" y="320993"/>
                  </a:cubicBezTo>
                  <a:cubicBezTo>
                    <a:pt x="251460" y="342900"/>
                    <a:pt x="251460" y="367665"/>
                    <a:pt x="222885" y="374333"/>
                  </a:cubicBezTo>
                  <a:cubicBezTo>
                    <a:pt x="204788" y="379095"/>
                    <a:pt x="193357" y="386715"/>
                    <a:pt x="193357" y="401003"/>
                  </a:cubicBezTo>
                  <a:cubicBezTo>
                    <a:pt x="222885" y="400050"/>
                    <a:pt x="244792" y="396240"/>
                    <a:pt x="275272" y="386715"/>
                  </a:cubicBezTo>
                  <a:cubicBezTo>
                    <a:pt x="384810" y="353378"/>
                    <a:pt x="428625" y="291465"/>
                    <a:pt x="428625" y="240983"/>
                  </a:cubicBezTo>
                  <a:cubicBezTo>
                    <a:pt x="428625" y="213360"/>
                    <a:pt x="413385" y="185738"/>
                    <a:pt x="370522" y="166688"/>
                  </a:cubicBezTo>
                  <a:lnTo>
                    <a:pt x="371475" y="164783"/>
                  </a:lnTo>
                  <a:cubicBezTo>
                    <a:pt x="386715" y="167640"/>
                    <a:pt x="433388" y="194310"/>
                    <a:pt x="448628" y="200977"/>
                  </a:cubicBezTo>
                  <a:cubicBezTo>
                    <a:pt x="467678" y="209550"/>
                    <a:pt x="483870" y="214313"/>
                    <a:pt x="501015" y="214313"/>
                  </a:cubicBezTo>
                  <a:cubicBezTo>
                    <a:pt x="454342" y="182880"/>
                    <a:pt x="412432" y="161925"/>
                    <a:pt x="373380" y="149543"/>
                  </a:cubicBezTo>
                  <a:cubicBezTo>
                    <a:pt x="361950" y="145733"/>
                    <a:pt x="353378" y="142875"/>
                    <a:pt x="353378" y="138113"/>
                  </a:cubicBezTo>
                  <a:cubicBezTo>
                    <a:pt x="353378" y="133350"/>
                    <a:pt x="360997" y="133350"/>
                    <a:pt x="360997" y="129540"/>
                  </a:cubicBezTo>
                  <a:cubicBezTo>
                    <a:pt x="360997" y="126682"/>
                    <a:pt x="356235" y="125730"/>
                    <a:pt x="356235" y="120015"/>
                  </a:cubicBezTo>
                  <a:cubicBezTo>
                    <a:pt x="356235" y="116205"/>
                    <a:pt x="359092" y="112395"/>
                    <a:pt x="363855" y="112395"/>
                  </a:cubicBezTo>
                  <a:cubicBezTo>
                    <a:pt x="368617" y="112395"/>
                    <a:pt x="371475" y="115252"/>
                    <a:pt x="372428" y="120015"/>
                  </a:cubicBezTo>
                  <a:cubicBezTo>
                    <a:pt x="373380" y="122873"/>
                    <a:pt x="374332" y="126682"/>
                    <a:pt x="379095" y="128588"/>
                  </a:cubicBezTo>
                  <a:cubicBezTo>
                    <a:pt x="418147" y="147638"/>
                    <a:pt x="472440" y="185738"/>
                    <a:pt x="506730" y="213360"/>
                  </a:cubicBezTo>
                  <a:lnTo>
                    <a:pt x="506730" y="219075"/>
                  </a:lnTo>
                  <a:lnTo>
                    <a:pt x="506730" y="219075"/>
                  </a:lnTo>
                  <a:cubicBezTo>
                    <a:pt x="510540" y="219075"/>
                    <a:pt x="513397" y="215265"/>
                    <a:pt x="513397" y="212408"/>
                  </a:cubicBezTo>
                  <a:cubicBezTo>
                    <a:pt x="513397" y="210502"/>
                    <a:pt x="512445" y="207645"/>
                    <a:pt x="510540" y="206693"/>
                  </a:cubicBezTo>
                  <a:cubicBezTo>
                    <a:pt x="486728" y="184785"/>
                    <a:pt x="417195" y="122873"/>
                    <a:pt x="364807" y="100965"/>
                  </a:cubicBezTo>
                  <a:cubicBezTo>
                    <a:pt x="353378" y="96202"/>
                    <a:pt x="340995" y="94298"/>
                    <a:pt x="332422" y="94298"/>
                  </a:cubicBezTo>
                  <a:lnTo>
                    <a:pt x="332422" y="98107"/>
                  </a:lnTo>
                  <a:lnTo>
                    <a:pt x="319088" y="98107"/>
                  </a:lnTo>
                  <a:lnTo>
                    <a:pt x="321945" y="102870"/>
                  </a:lnTo>
                  <a:lnTo>
                    <a:pt x="309563" y="104775"/>
                  </a:lnTo>
                  <a:lnTo>
                    <a:pt x="314325" y="111443"/>
                  </a:lnTo>
                  <a:lnTo>
                    <a:pt x="304800" y="115252"/>
                  </a:lnTo>
                  <a:lnTo>
                    <a:pt x="309563" y="122873"/>
                  </a:lnTo>
                  <a:lnTo>
                    <a:pt x="301942" y="125730"/>
                  </a:lnTo>
                  <a:lnTo>
                    <a:pt x="305753" y="132398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7" name="Tijdelijke aanduiding voor afbeelding 14">
            <a:extLst>
              <a:ext uri="{FF2B5EF4-FFF2-40B4-BE49-F238E27FC236}">
                <a16:creationId xmlns:a16="http://schemas.microsoft.com/office/drawing/2014/main" id="{8435A97F-8F10-4781-B8B9-5BE7AA77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430754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239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-Foto_recht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1F4C8A1B-4DD4-463E-A79E-92A3D44C192D}"/>
              </a:ext>
            </a:extLst>
          </p:cNvPr>
          <p:cNvCxnSpPr>
            <a:cxnSpLocks/>
          </p:cNvCxnSpPr>
          <p:nvPr userDrawn="1"/>
        </p:nvCxnSpPr>
        <p:spPr>
          <a:xfrm>
            <a:off x="4962535" y="37621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2A6B998-A268-48FB-B515-5486A1A35F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6588" y="0"/>
            <a:ext cx="3427412" cy="514349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BA9051-609B-4CAD-905F-ACB01C767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234" y="1701800"/>
            <a:ext cx="5194110" cy="1321657"/>
          </a:xfrm>
        </p:spPr>
        <p:txBody>
          <a:bodyPr anchor="b"/>
          <a:lstStyle>
            <a:lvl1pPr>
              <a:lnSpc>
                <a:spcPct val="83000"/>
              </a:lnSpc>
              <a:defRPr sz="5100"/>
            </a:lvl1pPr>
          </a:lstStyle>
          <a:p>
            <a:r>
              <a:rPr lang="nl-NL" dirty="0"/>
              <a:t>Titel </a:t>
            </a:r>
            <a:r>
              <a:rPr lang="nl-NL"/>
              <a:t>van hoofdstuk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0597529-0211-4C5A-8DC7-714BF4FA84C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995684"/>
            <a:ext cx="5194110" cy="1189410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subtitel over één regel</a:t>
            </a:r>
          </a:p>
        </p:txBody>
      </p:sp>
      <p:grpSp>
        <p:nvGrpSpPr>
          <p:cNvPr id="7" name="Graphic 7">
            <a:extLst>
              <a:ext uri="{FF2B5EF4-FFF2-40B4-BE49-F238E27FC236}">
                <a16:creationId xmlns:a16="http://schemas.microsoft.com/office/drawing/2014/main" id="{4B5B80E7-62F1-4CA2-BDCD-8CAEF70622F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64200" y="50031"/>
            <a:ext cx="744431" cy="744431"/>
            <a:chOff x="4181475" y="2181225"/>
            <a:chExt cx="782955" cy="782955"/>
          </a:xfrm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4D2D2A84-88F7-431A-808E-BCCE622A1674}"/>
                </a:ext>
              </a:extLst>
            </p:cNvPr>
            <p:cNvSpPr/>
            <p:nvPr/>
          </p:nvSpPr>
          <p:spPr>
            <a:xfrm>
              <a:off x="4322445" y="2371725"/>
              <a:ext cx="514350" cy="401002"/>
            </a:xfrm>
            <a:custGeom>
              <a:avLst/>
              <a:gdLst>
                <a:gd name="connsiteX0" fmla="*/ 302895 w 514350"/>
                <a:gd name="connsiteY0" fmla="*/ 137160 h 401002"/>
                <a:gd name="connsiteX1" fmla="*/ 380048 w 514350"/>
                <a:gd name="connsiteY1" fmla="*/ 219075 h 401002"/>
                <a:gd name="connsiteX2" fmla="*/ 359093 w 514350"/>
                <a:gd name="connsiteY2" fmla="*/ 237173 h 401002"/>
                <a:gd name="connsiteX3" fmla="*/ 280035 w 514350"/>
                <a:gd name="connsiteY3" fmla="*/ 101918 h 401002"/>
                <a:gd name="connsiteX4" fmla="*/ 240030 w 514350"/>
                <a:gd name="connsiteY4" fmla="*/ 50482 h 401002"/>
                <a:gd name="connsiteX5" fmla="*/ 23812 w 514350"/>
                <a:gd name="connsiteY5" fmla="*/ 0 h 401002"/>
                <a:gd name="connsiteX6" fmla="*/ 153353 w 514350"/>
                <a:gd name="connsiteY6" fmla="*/ 44768 h 401002"/>
                <a:gd name="connsiteX7" fmla="*/ 142875 w 514350"/>
                <a:gd name="connsiteY7" fmla="*/ 62865 h 401002"/>
                <a:gd name="connsiteX8" fmla="*/ 0 w 514350"/>
                <a:gd name="connsiteY8" fmla="*/ 39053 h 401002"/>
                <a:gd name="connsiteX9" fmla="*/ 134303 w 514350"/>
                <a:gd name="connsiteY9" fmla="*/ 81915 h 401002"/>
                <a:gd name="connsiteX10" fmla="*/ 128587 w 514350"/>
                <a:gd name="connsiteY10" fmla="*/ 97155 h 401002"/>
                <a:gd name="connsiteX11" fmla="*/ 3810 w 514350"/>
                <a:gd name="connsiteY11" fmla="*/ 85725 h 401002"/>
                <a:gd name="connsiteX12" fmla="*/ 123825 w 514350"/>
                <a:gd name="connsiteY12" fmla="*/ 114300 h 401002"/>
                <a:gd name="connsiteX13" fmla="*/ 120015 w 514350"/>
                <a:gd name="connsiteY13" fmla="*/ 129540 h 401002"/>
                <a:gd name="connsiteX14" fmla="*/ 38100 w 514350"/>
                <a:gd name="connsiteY14" fmla="*/ 129540 h 401002"/>
                <a:gd name="connsiteX15" fmla="*/ 97155 w 514350"/>
                <a:gd name="connsiteY15" fmla="*/ 150495 h 401002"/>
                <a:gd name="connsiteX16" fmla="*/ 178118 w 514350"/>
                <a:gd name="connsiteY16" fmla="*/ 180975 h 401002"/>
                <a:gd name="connsiteX17" fmla="*/ 298132 w 514350"/>
                <a:gd name="connsiteY17" fmla="*/ 280035 h 401002"/>
                <a:gd name="connsiteX18" fmla="*/ 337185 w 514350"/>
                <a:gd name="connsiteY18" fmla="*/ 274320 h 401002"/>
                <a:gd name="connsiteX19" fmla="*/ 264795 w 514350"/>
                <a:gd name="connsiteY19" fmla="*/ 320993 h 401002"/>
                <a:gd name="connsiteX20" fmla="*/ 221932 w 514350"/>
                <a:gd name="connsiteY20" fmla="*/ 374333 h 401002"/>
                <a:gd name="connsiteX21" fmla="*/ 192405 w 514350"/>
                <a:gd name="connsiteY21" fmla="*/ 401003 h 401002"/>
                <a:gd name="connsiteX22" fmla="*/ 274320 w 514350"/>
                <a:gd name="connsiteY22" fmla="*/ 386715 h 401002"/>
                <a:gd name="connsiteX23" fmla="*/ 427673 w 514350"/>
                <a:gd name="connsiteY23" fmla="*/ 240983 h 401002"/>
                <a:gd name="connsiteX24" fmla="*/ 369570 w 514350"/>
                <a:gd name="connsiteY24" fmla="*/ 166688 h 401002"/>
                <a:gd name="connsiteX25" fmla="*/ 370523 w 514350"/>
                <a:gd name="connsiteY25" fmla="*/ 164783 h 401002"/>
                <a:gd name="connsiteX26" fmla="*/ 447675 w 514350"/>
                <a:gd name="connsiteY26" fmla="*/ 200977 h 401002"/>
                <a:gd name="connsiteX27" fmla="*/ 500063 w 514350"/>
                <a:gd name="connsiteY27" fmla="*/ 214313 h 401002"/>
                <a:gd name="connsiteX28" fmla="*/ 372428 w 514350"/>
                <a:gd name="connsiteY28" fmla="*/ 149543 h 401002"/>
                <a:gd name="connsiteX29" fmla="*/ 354330 w 514350"/>
                <a:gd name="connsiteY29" fmla="*/ 137160 h 401002"/>
                <a:gd name="connsiteX30" fmla="*/ 361950 w 514350"/>
                <a:gd name="connsiteY30" fmla="*/ 128588 h 401002"/>
                <a:gd name="connsiteX31" fmla="*/ 357188 w 514350"/>
                <a:gd name="connsiteY31" fmla="*/ 119063 h 401002"/>
                <a:gd name="connsiteX32" fmla="*/ 364807 w 514350"/>
                <a:gd name="connsiteY32" fmla="*/ 111443 h 401002"/>
                <a:gd name="connsiteX33" fmla="*/ 373380 w 514350"/>
                <a:gd name="connsiteY33" fmla="*/ 119063 h 401002"/>
                <a:gd name="connsiteX34" fmla="*/ 380048 w 514350"/>
                <a:gd name="connsiteY34" fmla="*/ 127635 h 401002"/>
                <a:gd name="connsiteX35" fmla="*/ 507682 w 514350"/>
                <a:gd name="connsiteY35" fmla="*/ 212408 h 401002"/>
                <a:gd name="connsiteX36" fmla="*/ 507682 w 514350"/>
                <a:gd name="connsiteY36" fmla="*/ 219075 h 401002"/>
                <a:gd name="connsiteX37" fmla="*/ 507682 w 514350"/>
                <a:gd name="connsiteY37" fmla="*/ 219075 h 401002"/>
                <a:gd name="connsiteX38" fmla="*/ 514350 w 514350"/>
                <a:gd name="connsiteY38" fmla="*/ 212408 h 401002"/>
                <a:gd name="connsiteX39" fmla="*/ 511493 w 514350"/>
                <a:gd name="connsiteY39" fmla="*/ 206693 h 401002"/>
                <a:gd name="connsiteX40" fmla="*/ 365760 w 514350"/>
                <a:gd name="connsiteY40" fmla="*/ 100965 h 401002"/>
                <a:gd name="connsiteX41" fmla="*/ 333375 w 514350"/>
                <a:gd name="connsiteY41" fmla="*/ 94298 h 401002"/>
                <a:gd name="connsiteX42" fmla="*/ 333375 w 514350"/>
                <a:gd name="connsiteY42" fmla="*/ 98107 h 401002"/>
                <a:gd name="connsiteX43" fmla="*/ 320040 w 514350"/>
                <a:gd name="connsiteY43" fmla="*/ 98107 h 401002"/>
                <a:gd name="connsiteX44" fmla="*/ 322898 w 514350"/>
                <a:gd name="connsiteY44" fmla="*/ 102870 h 401002"/>
                <a:gd name="connsiteX45" fmla="*/ 310515 w 514350"/>
                <a:gd name="connsiteY45" fmla="*/ 104775 h 401002"/>
                <a:gd name="connsiteX46" fmla="*/ 315278 w 514350"/>
                <a:gd name="connsiteY46" fmla="*/ 111443 h 401002"/>
                <a:gd name="connsiteX47" fmla="*/ 305753 w 514350"/>
                <a:gd name="connsiteY47" fmla="*/ 115252 h 401002"/>
                <a:gd name="connsiteX48" fmla="*/ 310515 w 514350"/>
                <a:gd name="connsiteY48" fmla="*/ 122873 h 401002"/>
                <a:gd name="connsiteX49" fmla="*/ 303848 w 514350"/>
                <a:gd name="connsiteY49" fmla="*/ 127635 h 401002"/>
                <a:gd name="connsiteX50" fmla="*/ 306705 w 514350"/>
                <a:gd name="connsiteY50" fmla="*/ 133350 h 401002"/>
                <a:gd name="connsiteX51" fmla="*/ 302895 w 514350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4350" h="401002">
                  <a:moveTo>
                    <a:pt x="302895" y="137160"/>
                  </a:moveTo>
                  <a:cubicBezTo>
                    <a:pt x="302895" y="181927"/>
                    <a:pt x="380048" y="184785"/>
                    <a:pt x="380048" y="219075"/>
                  </a:cubicBezTo>
                  <a:cubicBezTo>
                    <a:pt x="380048" y="231458"/>
                    <a:pt x="368618" y="237173"/>
                    <a:pt x="359093" y="237173"/>
                  </a:cubicBezTo>
                  <a:cubicBezTo>
                    <a:pt x="313373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2" y="23813"/>
                    <a:pt x="81915" y="8572"/>
                    <a:pt x="23812" y="0"/>
                  </a:cubicBezTo>
                  <a:cubicBezTo>
                    <a:pt x="30480" y="25718"/>
                    <a:pt x="117158" y="40957"/>
                    <a:pt x="153353" y="44768"/>
                  </a:cubicBezTo>
                  <a:cubicBezTo>
                    <a:pt x="150495" y="49530"/>
                    <a:pt x="145733" y="58103"/>
                    <a:pt x="142875" y="62865"/>
                  </a:cubicBezTo>
                  <a:cubicBezTo>
                    <a:pt x="106680" y="53340"/>
                    <a:pt x="44768" y="44768"/>
                    <a:pt x="0" y="39053"/>
                  </a:cubicBezTo>
                  <a:cubicBezTo>
                    <a:pt x="14287" y="67628"/>
                    <a:pt x="80962" y="72390"/>
                    <a:pt x="134303" y="81915"/>
                  </a:cubicBezTo>
                  <a:lnTo>
                    <a:pt x="128587" y="97155"/>
                  </a:lnTo>
                  <a:cubicBezTo>
                    <a:pt x="86677" y="90488"/>
                    <a:pt x="43815" y="85725"/>
                    <a:pt x="3810" y="85725"/>
                  </a:cubicBezTo>
                  <a:cubicBezTo>
                    <a:pt x="19050" y="108585"/>
                    <a:pt x="80010" y="113348"/>
                    <a:pt x="123825" y="114300"/>
                  </a:cubicBezTo>
                  <a:lnTo>
                    <a:pt x="120015" y="129540"/>
                  </a:lnTo>
                  <a:cubicBezTo>
                    <a:pt x="94298" y="128588"/>
                    <a:pt x="65723" y="128588"/>
                    <a:pt x="38100" y="129540"/>
                  </a:cubicBezTo>
                  <a:cubicBezTo>
                    <a:pt x="47625" y="145733"/>
                    <a:pt x="73343" y="148590"/>
                    <a:pt x="97155" y="150495"/>
                  </a:cubicBezTo>
                  <a:cubicBezTo>
                    <a:pt x="122873" y="153352"/>
                    <a:pt x="163830" y="157163"/>
                    <a:pt x="178118" y="180975"/>
                  </a:cubicBezTo>
                  <a:cubicBezTo>
                    <a:pt x="213360" y="236220"/>
                    <a:pt x="240982" y="280035"/>
                    <a:pt x="298132" y="280035"/>
                  </a:cubicBezTo>
                  <a:cubicBezTo>
                    <a:pt x="315278" y="280035"/>
                    <a:pt x="329565" y="277178"/>
                    <a:pt x="337185" y="274320"/>
                  </a:cubicBezTo>
                  <a:cubicBezTo>
                    <a:pt x="332423" y="293370"/>
                    <a:pt x="288607" y="283845"/>
                    <a:pt x="264795" y="320993"/>
                  </a:cubicBezTo>
                  <a:cubicBezTo>
                    <a:pt x="250507" y="342900"/>
                    <a:pt x="250507" y="367665"/>
                    <a:pt x="221932" y="374333"/>
                  </a:cubicBezTo>
                  <a:cubicBezTo>
                    <a:pt x="203835" y="379095"/>
                    <a:pt x="192405" y="386715"/>
                    <a:pt x="192405" y="401003"/>
                  </a:cubicBezTo>
                  <a:cubicBezTo>
                    <a:pt x="221932" y="400050"/>
                    <a:pt x="243840" y="396240"/>
                    <a:pt x="274320" y="386715"/>
                  </a:cubicBezTo>
                  <a:cubicBezTo>
                    <a:pt x="383857" y="353378"/>
                    <a:pt x="427673" y="291465"/>
                    <a:pt x="427673" y="240983"/>
                  </a:cubicBezTo>
                  <a:cubicBezTo>
                    <a:pt x="427673" y="213360"/>
                    <a:pt x="412432" y="185738"/>
                    <a:pt x="369570" y="166688"/>
                  </a:cubicBezTo>
                  <a:lnTo>
                    <a:pt x="370523" y="164783"/>
                  </a:lnTo>
                  <a:cubicBezTo>
                    <a:pt x="385763" y="167640"/>
                    <a:pt x="432435" y="194310"/>
                    <a:pt x="447675" y="200977"/>
                  </a:cubicBezTo>
                  <a:cubicBezTo>
                    <a:pt x="466725" y="209550"/>
                    <a:pt x="482918" y="214313"/>
                    <a:pt x="500063" y="214313"/>
                  </a:cubicBezTo>
                  <a:cubicBezTo>
                    <a:pt x="453390" y="182880"/>
                    <a:pt x="411480" y="161925"/>
                    <a:pt x="372428" y="149543"/>
                  </a:cubicBezTo>
                  <a:cubicBezTo>
                    <a:pt x="361950" y="145733"/>
                    <a:pt x="354330" y="142875"/>
                    <a:pt x="354330" y="137160"/>
                  </a:cubicBezTo>
                  <a:cubicBezTo>
                    <a:pt x="354330" y="132398"/>
                    <a:pt x="361950" y="132398"/>
                    <a:pt x="361950" y="128588"/>
                  </a:cubicBezTo>
                  <a:cubicBezTo>
                    <a:pt x="361950" y="125730"/>
                    <a:pt x="357188" y="124777"/>
                    <a:pt x="357188" y="119063"/>
                  </a:cubicBezTo>
                  <a:cubicBezTo>
                    <a:pt x="357188" y="115252"/>
                    <a:pt x="360045" y="111443"/>
                    <a:pt x="364807" y="111443"/>
                  </a:cubicBezTo>
                  <a:cubicBezTo>
                    <a:pt x="369570" y="111443"/>
                    <a:pt x="372428" y="114300"/>
                    <a:pt x="373380" y="119063"/>
                  </a:cubicBezTo>
                  <a:cubicBezTo>
                    <a:pt x="374332" y="121920"/>
                    <a:pt x="375285" y="125730"/>
                    <a:pt x="380048" y="127635"/>
                  </a:cubicBezTo>
                  <a:cubicBezTo>
                    <a:pt x="419100" y="146685"/>
                    <a:pt x="473393" y="184785"/>
                    <a:pt x="507682" y="212408"/>
                  </a:cubicBezTo>
                  <a:lnTo>
                    <a:pt x="507682" y="219075"/>
                  </a:lnTo>
                  <a:lnTo>
                    <a:pt x="507682" y="219075"/>
                  </a:lnTo>
                  <a:cubicBezTo>
                    <a:pt x="511493" y="219075"/>
                    <a:pt x="514350" y="215265"/>
                    <a:pt x="514350" y="212408"/>
                  </a:cubicBezTo>
                  <a:cubicBezTo>
                    <a:pt x="514350" y="210502"/>
                    <a:pt x="513397" y="207645"/>
                    <a:pt x="511493" y="206693"/>
                  </a:cubicBezTo>
                  <a:cubicBezTo>
                    <a:pt x="487680" y="184785"/>
                    <a:pt x="418148" y="122873"/>
                    <a:pt x="365760" y="100965"/>
                  </a:cubicBezTo>
                  <a:cubicBezTo>
                    <a:pt x="354330" y="96203"/>
                    <a:pt x="341948" y="94298"/>
                    <a:pt x="333375" y="94298"/>
                  </a:cubicBezTo>
                  <a:lnTo>
                    <a:pt x="333375" y="98107"/>
                  </a:lnTo>
                  <a:lnTo>
                    <a:pt x="320040" y="98107"/>
                  </a:lnTo>
                  <a:lnTo>
                    <a:pt x="322898" y="102870"/>
                  </a:lnTo>
                  <a:lnTo>
                    <a:pt x="310515" y="104775"/>
                  </a:lnTo>
                  <a:lnTo>
                    <a:pt x="315278" y="111443"/>
                  </a:lnTo>
                  <a:lnTo>
                    <a:pt x="305753" y="115252"/>
                  </a:lnTo>
                  <a:lnTo>
                    <a:pt x="310515" y="122873"/>
                  </a:lnTo>
                  <a:lnTo>
                    <a:pt x="303848" y="127635"/>
                  </a:lnTo>
                  <a:lnTo>
                    <a:pt x="306705" y="133350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DA77078E-2A44-47DC-A5E0-466DE8B25685}"/>
                </a:ext>
              </a:extLst>
            </p:cNvPr>
            <p:cNvSpPr/>
            <p:nvPr/>
          </p:nvSpPr>
          <p:spPr>
            <a:xfrm>
              <a:off x="4181475" y="2181225"/>
              <a:ext cx="782955" cy="782955"/>
            </a:xfrm>
            <a:custGeom>
              <a:avLst/>
              <a:gdLst>
                <a:gd name="connsiteX0" fmla="*/ 0 w 782955"/>
                <a:gd name="connsiteY0" fmla="*/ 0 h 782955"/>
                <a:gd name="connsiteX1" fmla="*/ 782955 w 782955"/>
                <a:gd name="connsiteY1" fmla="*/ 0 h 782955"/>
                <a:gd name="connsiteX2" fmla="*/ 782955 w 782955"/>
                <a:gd name="connsiteY2" fmla="*/ 782955 h 782955"/>
                <a:gd name="connsiteX3" fmla="*/ 0 w 782955"/>
                <a:gd name="connsiteY3" fmla="*/ 782955 h 7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955" h="782955">
                  <a:moveTo>
                    <a:pt x="0" y="0"/>
                  </a:moveTo>
                  <a:lnTo>
                    <a:pt x="782955" y="0"/>
                  </a:lnTo>
                  <a:lnTo>
                    <a:pt x="782955" y="782955"/>
                  </a:lnTo>
                  <a:lnTo>
                    <a:pt x="0" y="78295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00981B9B-0D04-4E01-8EBF-39106C7D76DA}"/>
              </a:ext>
            </a:extLst>
          </p:cNvPr>
          <p:cNvCxnSpPr>
            <a:cxnSpLocks/>
          </p:cNvCxnSpPr>
          <p:nvPr userDrawn="1"/>
        </p:nvCxnSpPr>
        <p:spPr>
          <a:xfrm>
            <a:off x="376234" y="37622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voettekst 11">
            <a:extLst>
              <a:ext uri="{FF2B5EF4-FFF2-40B4-BE49-F238E27FC236}">
                <a16:creationId xmlns:a16="http://schemas.microsoft.com/office/drawing/2014/main" id="{53074A31-1768-44B5-BB8B-7D4FB2D598E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615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hidden="1">
            <a:extLst>
              <a:ext uri="{FF2B5EF4-FFF2-40B4-BE49-F238E27FC236}">
                <a16:creationId xmlns:a16="http://schemas.microsoft.com/office/drawing/2014/main" id="{9AB729AE-55E0-4611-9BB1-E244749E51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41"/>
            <a:ext cx="9144000" cy="513521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2B9BC09-1CF9-4609-A53B-9F628E42D8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793556"/>
            <a:ext cx="2454253" cy="589925"/>
          </a:xfrm>
        </p:spPr>
        <p:txBody>
          <a:bodyPr/>
          <a:lstStyle>
            <a:lvl1pPr>
              <a:defRPr lang="en-GB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Inhoud</a:t>
            </a:r>
            <a:endParaRPr lang="nl-NL" dirty="0"/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55738389-49C9-4121-8FF3-9384576C360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81001" y="1420124"/>
            <a:ext cx="2454254" cy="363121"/>
          </a:xfrm>
        </p:spPr>
        <p:txBody>
          <a:bodyPr wrap="none" anchor="t"/>
          <a:lstStyle>
            <a:lvl1pPr marL="0" indent="0">
              <a:buNone/>
              <a:defRPr sz="24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subtitel</a:t>
            </a:r>
          </a:p>
        </p:txBody>
      </p:sp>
      <p:grpSp>
        <p:nvGrpSpPr>
          <p:cNvPr id="14" name="Graphic 7">
            <a:extLst>
              <a:ext uri="{FF2B5EF4-FFF2-40B4-BE49-F238E27FC236}">
                <a16:creationId xmlns:a16="http://schemas.microsoft.com/office/drawing/2014/main" id="{E96A94B4-0E5A-4C1C-90E6-F13F0CDF6F5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64200" y="50031"/>
            <a:ext cx="744431" cy="744431"/>
            <a:chOff x="4181475" y="2181225"/>
            <a:chExt cx="782955" cy="782955"/>
          </a:xfrm>
        </p:grpSpPr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60FE509E-A42C-4640-A7C7-51A14A3BBD07}"/>
                </a:ext>
              </a:extLst>
            </p:cNvPr>
            <p:cNvSpPr/>
            <p:nvPr/>
          </p:nvSpPr>
          <p:spPr>
            <a:xfrm>
              <a:off x="4322445" y="2371725"/>
              <a:ext cx="514350" cy="401002"/>
            </a:xfrm>
            <a:custGeom>
              <a:avLst/>
              <a:gdLst>
                <a:gd name="connsiteX0" fmla="*/ 302895 w 514350"/>
                <a:gd name="connsiteY0" fmla="*/ 137160 h 401002"/>
                <a:gd name="connsiteX1" fmla="*/ 380048 w 514350"/>
                <a:gd name="connsiteY1" fmla="*/ 219075 h 401002"/>
                <a:gd name="connsiteX2" fmla="*/ 359093 w 514350"/>
                <a:gd name="connsiteY2" fmla="*/ 237173 h 401002"/>
                <a:gd name="connsiteX3" fmla="*/ 280035 w 514350"/>
                <a:gd name="connsiteY3" fmla="*/ 101918 h 401002"/>
                <a:gd name="connsiteX4" fmla="*/ 240030 w 514350"/>
                <a:gd name="connsiteY4" fmla="*/ 50482 h 401002"/>
                <a:gd name="connsiteX5" fmla="*/ 23812 w 514350"/>
                <a:gd name="connsiteY5" fmla="*/ 0 h 401002"/>
                <a:gd name="connsiteX6" fmla="*/ 153353 w 514350"/>
                <a:gd name="connsiteY6" fmla="*/ 44768 h 401002"/>
                <a:gd name="connsiteX7" fmla="*/ 142875 w 514350"/>
                <a:gd name="connsiteY7" fmla="*/ 62865 h 401002"/>
                <a:gd name="connsiteX8" fmla="*/ 0 w 514350"/>
                <a:gd name="connsiteY8" fmla="*/ 39053 h 401002"/>
                <a:gd name="connsiteX9" fmla="*/ 134303 w 514350"/>
                <a:gd name="connsiteY9" fmla="*/ 81915 h 401002"/>
                <a:gd name="connsiteX10" fmla="*/ 128587 w 514350"/>
                <a:gd name="connsiteY10" fmla="*/ 97155 h 401002"/>
                <a:gd name="connsiteX11" fmla="*/ 3810 w 514350"/>
                <a:gd name="connsiteY11" fmla="*/ 85725 h 401002"/>
                <a:gd name="connsiteX12" fmla="*/ 123825 w 514350"/>
                <a:gd name="connsiteY12" fmla="*/ 114300 h 401002"/>
                <a:gd name="connsiteX13" fmla="*/ 120015 w 514350"/>
                <a:gd name="connsiteY13" fmla="*/ 129540 h 401002"/>
                <a:gd name="connsiteX14" fmla="*/ 38100 w 514350"/>
                <a:gd name="connsiteY14" fmla="*/ 129540 h 401002"/>
                <a:gd name="connsiteX15" fmla="*/ 97155 w 514350"/>
                <a:gd name="connsiteY15" fmla="*/ 150495 h 401002"/>
                <a:gd name="connsiteX16" fmla="*/ 178118 w 514350"/>
                <a:gd name="connsiteY16" fmla="*/ 180975 h 401002"/>
                <a:gd name="connsiteX17" fmla="*/ 298132 w 514350"/>
                <a:gd name="connsiteY17" fmla="*/ 280035 h 401002"/>
                <a:gd name="connsiteX18" fmla="*/ 337185 w 514350"/>
                <a:gd name="connsiteY18" fmla="*/ 274320 h 401002"/>
                <a:gd name="connsiteX19" fmla="*/ 264795 w 514350"/>
                <a:gd name="connsiteY19" fmla="*/ 320993 h 401002"/>
                <a:gd name="connsiteX20" fmla="*/ 221932 w 514350"/>
                <a:gd name="connsiteY20" fmla="*/ 374333 h 401002"/>
                <a:gd name="connsiteX21" fmla="*/ 192405 w 514350"/>
                <a:gd name="connsiteY21" fmla="*/ 401003 h 401002"/>
                <a:gd name="connsiteX22" fmla="*/ 274320 w 514350"/>
                <a:gd name="connsiteY22" fmla="*/ 386715 h 401002"/>
                <a:gd name="connsiteX23" fmla="*/ 427673 w 514350"/>
                <a:gd name="connsiteY23" fmla="*/ 240983 h 401002"/>
                <a:gd name="connsiteX24" fmla="*/ 369570 w 514350"/>
                <a:gd name="connsiteY24" fmla="*/ 166688 h 401002"/>
                <a:gd name="connsiteX25" fmla="*/ 370523 w 514350"/>
                <a:gd name="connsiteY25" fmla="*/ 164783 h 401002"/>
                <a:gd name="connsiteX26" fmla="*/ 447675 w 514350"/>
                <a:gd name="connsiteY26" fmla="*/ 200977 h 401002"/>
                <a:gd name="connsiteX27" fmla="*/ 500063 w 514350"/>
                <a:gd name="connsiteY27" fmla="*/ 214313 h 401002"/>
                <a:gd name="connsiteX28" fmla="*/ 372428 w 514350"/>
                <a:gd name="connsiteY28" fmla="*/ 149543 h 401002"/>
                <a:gd name="connsiteX29" fmla="*/ 354330 w 514350"/>
                <a:gd name="connsiteY29" fmla="*/ 137160 h 401002"/>
                <a:gd name="connsiteX30" fmla="*/ 361950 w 514350"/>
                <a:gd name="connsiteY30" fmla="*/ 128588 h 401002"/>
                <a:gd name="connsiteX31" fmla="*/ 357188 w 514350"/>
                <a:gd name="connsiteY31" fmla="*/ 119063 h 401002"/>
                <a:gd name="connsiteX32" fmla="*/ 364807 w 514350"/>
                <a:gd name="connsiteY32" fmla="*/ 111443 h 401002"/>
                <a:gd name="connsiteX33" fmla="*/ 373380 w 514350"/>
                <a:gd name="connsiteY33" fmla="*/ 119063 h 401002"/>
                <a:gd name="connsiteX34" fmla="*/ 380048 w 514350"/>
                <a:gd name="connsiteY34" fmla="*/ 127635 h 401002"/>
                <a:gd name="connsiteX35" fmla="*/ 507682 w 514350"/>
                <a:gd name="connsiteY35" fmla="*/ 212408 h 401002"/>
                <a:gd name="connsiteX36" fmla="*/ 507682 w 514350"/>
                <a:gd name="connsiteY36" fmla="*/ 219075 h 401002"/>
                <a:gd name="connsiteX37" fmla="*/ 507682 w 514350"/>
                <a:gd name="connsiteY37" fmla="*/ 219075 h 401002"/>
                <a:gd name="connsiteX38" fmla="*/ 514350 w 514350"/>
                <a:gd name="connsiteY38" fmla="*/ 212408 h 401002"/>
                <a:gd name="connsiteX39" fmla="*/ 511493 w 514350"/>
                <a:gd name="connsiteY39" fmla="*/ 206693 h 401002"/>
                <a:gd name="connsiteX40" fmla="*/ 365760 w 514350"/>
                <a:gd name="connsiteY40" fmla="*/ 100965 h 401002"/>
                <a:gd name="connsiteX41" fmla="*/ 333375 w 514350"/>
                <a:gd name="connsiteY41" fmla="*/ 94298 h 401002"/>
                <a:gd name="connsiteX42" fmla="*/ 333375 w 514350"/>
                <a:gd name="connsiteY42" fmla="*/ 98107 h 401002"/>
                <a:gd name="connsiteX43" fmla="*/ 320040 w 514350"/>
                <a:gd name="connsiteY43" fmla="*/ 98107 h 401002"/>
                <a:gd name="connsiteX44" fmla="*/ 322898 w 514350"/>
                <a:gd name="connsiteY44" fmla="*/ 102870 h 401002"/>
                <a:gd name="connsiteX45" fmla="*/ 310515 w 514350"/>
                <a:gd name="connsiteY45" fmla="*/ 104775 h 401002"/>
                <a:gd name="connsiteX46" fmla="*/ 315278 w 514350"/>
                <a:gd name="connsiteY46" fmla="*/ 111443 h 401002"/>
                <a:gd name="connsiteX47" fmla="*/ 305753 w 514350"/>
                <a:gd name="connsiteY47" fmla="*/ 115252 h 401002"/>
                <a:gd name="connsiteX48" fmla="*/ 310515 w 514350"/>
                <a:gd name="connsiteY48" fmla="*/ 122873 h 401002"/>
                <a:gd name="connsiteX49" fmla="*/ 303848 w 514350"/>
                <a:gd name="connsiteY49" fmla="*/ 127635 h 401002"/>
                <a:gd name="connsiteX50" fmla="*/ 306705 w 514350"/>
                <a:gd name="connsiteY50" fmla="*/ 133350 h 401002"/>
                <a:gd name="connsiteX51" fmla="*/ 302895 w 514350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4350" h="401002">
                  <a:moveTo>
                    <a:pt x="302895" y="137160"/>
                  </a:moveTo>
                  <a:cubicBezTo>
                    <a:pt x="302895" y="181927"/>
                    <a:pt x="380048" y="184785"/>
                    <a:pt x="380048" y="219075"/>
                  </a:cubicBezTo>
                  <a:cubicBezTo>
                    <a:pt x="380048" y="231458"/>
                    <a:pt x="368618" y="237173"/>
                    <a:pt x="359093" y="237173"/>
                  </a:cubicBezTo>
                  <a:cubicBezTo>
                    <a:pt x="313373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2" y="23813"/>
                    <a:pt x="81915" y="8572"/>
                    <a:pt x="23812" y="0"/>
                  </a:cubicBezTo>
                  <a:cubicBezTo>
                    <a:pt x="30480" y="25718"/>
                    <a:pt x="117158" y="40957"/>
                    <a:pt x="153353" y="44768"/>
                  </a:cubicBezTo>
                  <a:cubicBezTo>
                    <a:pt x="150495" y="49530"/>
                    <a:pt x="145733" y="58103"/>
                    <a:pt x="142875" y="62865"/>
                  </a:cubicBezTo>
                  <a:cubicBezTo>
                    <a:pt x="106680" y="53340"/>
                    <a:pt x="44768" y="44768"/>
                    <a:pt x="0" y="39053"/>
                  </a:cubicBezTo>
                  <a:cubicBezTo>
                    <a:pt x="14287" y="67628"/>
                    <a:pt x="80962" y="72390"/>
                    <a:pt x="134303" y="81915"/>
                  </a:cubicBezTo>
                  <a:lnTo>
                    <a:pt x="128587" y="97155"/>
                  </a:lnTo>
                  <a:cubicBezTo>
                    <a:pt x="86677" y="90488"/>
                    <a:pt x="43815" y="85725"/>
                    <a:pt x="3810" y="85725"/>
                  </a:cubicBezTo>
                  <a:cubicBezTo>
                    <a:pt x="19050" y="108585"/>
                    <a:pt x="80010" y="113348"/>
                    <a:pt x="123825" y="114300"/>
                  </a:cubicBezTo>
                  <a:lnTo>
                    <a:pt x="120015" y="129540"/>
                  </a:lnTo>
                  <a:cubicBezTo>
                    <a:pt x="94298" y="128588"/>
                    <a:pt x="65723" y="128588"/>
                    <a:pt x="38100" y="129540"/>
                  </a:cubicBezTo>
                  <a:cubicBezTo>
                    <a:pt x="47625" y="145733"/>
                    <a:pt x="73343" y="148590"/>
                    <a:pt x="97155" y="150495"/>
                  </a:cubicBezTo>
                  <a:cubicBezTo>
                    <a:pt x="122873" y="153352"/>
                    <a:pt x="163830" y="157163"/>
                    <a:pt x="178118" y="180975"/>
                  </a:cubicBezTo>
                  <a:cubicBezTo>
                    <a:pt x="213360" y="236220"/>
                    <a:pt x="240982" y="280035"/>
                    <a:pt x="298132" y="280035"/>
                  </a:cubicBezTo>
                  <a:cubicBezTo>
                    <a:pt x="315278" y="280035"/>
                    <a:pt x="329565" y="277178"/>
                    <a:pt x="337185" y="274320"/>
                  </a:cubicBezTo>
                  <a:cubicBezTo>
                    <a:pt x="332423" y="293370"/>
                    <a:pt x="288607" y="283845"/>
                    <a:pt x="264795" y="320993"/>
                  </a:cubicBezTo>
                  <a:cubicBezTo>
                    <a:pt x="250507" y="342900"/>
                    <a:pt x="250507" y="367665"/>
                    <a:pt x="221932" y="374333"/>
                  </a:cubicBezTo>
                  <a:cubicBezTo>
                    <a:pt x="203835" y="379095"/>
                    <a:pt x="192405" y="386715"/>
                    <a:pt x="192405" y="401003"/>
                  </a:cubicBezTo>
                  <a:cubicBezTo>
                    <a:pt x="221932" y="400050"/>
                    <a:pt x="243840" y="396240"/>
                    <a:pt x="274320" y="386715"/>
                  </a:cubicBezTo>
                  <a:cubicBezTo>
                    <a:pt x="383857" y="353378"/>
                    <a:pt x="427673" y="291465"/>
                    <a:pt x="427673" y="240983"/>
                  </a:cubicBezTo>
                  <a:cubicBezTo>
                    <a:pt x="427673" y="213360"/>
                    <a:pt x="412432" y="185738"/>
                    <a:pt x="369570" y="166688"/>
                  </a:cubicBezTo>
                  <a:lnTo>
                    <a:pt x="370523" y="164783"/>
                  </a:lnTo>
                  <a:cubicBezTo>
                    <a:pt x="385763" y="167640"/>
                    <a:pt x="432435" y="194310"/>
                    <a:pt x="447675" y="200977"/>
                  </a:cubicBezTo>
                  <a:cubicBezTo>
                    <a:pt x="466725" y="209550"/>
                    <a:pt x="482918" y="214313"/>
                    <a:pt x="500063" y="214313"/>
                  </a:cubicBezTo>
                  <a:cubicBezTo>
                    <a:pt x="453390" y="182880"/>
                    <a:pt x="411480" y="161925"/>
                    <a:pt x="372428" y="149543"/>
                  </a:cubicBezTo>
                  <a:cubicBezTo>
                    <a:pt x="361950" y="145733"/>
                    <a:pt x="354330" y="142875"/>
                    <a:pt x="354330" y="137160"/>
                  </a:cubicBezTo>
                  <a:cubicBezTo>
                    <a:pt x="354330" y="132398"/>
                    <a:pt x="361950" y="132398"/>
                    <a:pt x="361950" y="128588"/>
                  </a:cubicBezTo>
                  <a:cubicBezTo>
                    <a:pt x="361950" y="125730"/>
                    <a:pt x="357188" y="124777"/>
                    <a:pt x="357188" y="119063"/>
                  </a:cubicBezTo>
                  <a:cubicBezTo>
                    <a:pt x="357188" y="115252"/>
                    <a:pt x="360045" y="111443"/>
                    <a:pt x="364807" y="111443"/>
                  </a:cubicBezTo>
                  <a:cubicBezTo>
                    <a:pt x="369570" y="111443"/>
                    <a:pt x="372428" y="114300"/>
                    <a:pt x="373380" y="119063"/>
                  </a:cubicBezTo>
                  <a:cubicBezTo>
                    <a:pt x="374332" y="121920"/>
                    <a:pt x="375285" y="125730"/>
                    <a:pt x="380048" y="127635"/>
                  </a:cubicBezTo>
                  <a:cubicBezTo>
                    <a:pt x="419100" y="146685"/>
                    <a:pt x="473393" y="184785"/>
                    <a:pt x="507682" y="212408"/>
                  </a:cubicBezTo>
                  <a:lnTo>
                    <a:pt x="507682" y="219075"/>
                  </a:lnTo>
                  <a:lnTo>
                    <a:pt x="507682" y="219075"/>
                  </a:lnTo>
                  <a:cubicBezTo>
                    <a:pt x="511493" y="219075"/>
                    <a:pt x="514350" y="215265"/>
                    <a:pt x="514350" y="212408"/>
                  </a:cubicBezTo>
                  <a:cubicBezTo>
                    <a:pt x="514350" y="210502"/>
                    <a:pt x="513397" y="207645"/>
                    <a:pt x="511493" y="206693"/>
                  </a:cubicBezTo>
                  <a:cubicBezTo>
                    <a:pt x="487680" y="184785"/>
                    <a:pt x="418148" y="122873"/>
                    <a:pt x="365760" y="100965"/>
                  </a:cubicBezTo>
                  <a:cubicBezTo>
                    <a:pt x="354330" y="96203"/>
                    <a:pt x="341948" y="94298"/>
                    <a:pt x="333375" y="94298"/>
                  </a:cubicBezTo>
                  <a:lnTo>
                    <a:pt x="333375" y="98107"/>
                  </a:lnTo>
                  <a:lnTo>
                    <a:pt x="320040" y="98107"/>
                  </a:lnTo>
                  <a:lnTo>
                    <a:pt x="322898" y="102870"/>
                  </a:lnTo>
                  <a:lnTo>
                    <a:pt x="310515" y="104775"/>
                  </a:lnTo>
                  <a:lnTo>
                    <a:pt x="315278" y="111443"/>
                  </a:lnTo>
                  <a:lnTo>
                    <a:pt x="305753" y="115252"/>
                  </a:lnTo>
                  <a:lnTo>
                    <a:pt x="310515" y="122873"/>
                  </a:lnTo>
                  <a:lnTo>
                    <a:pt x="303848" y="127635"/>
                  </a:lnTo>
                  <a:lnTo>
                    <a:pt x="306705" y="133350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54E53A4-FAE0-4D0F-B519-4E6735677292}"/>
                </a:ext>
              </a:extLst>
            </p:cNvPr>
            <p:cNvSpPr/>
            <p:nvPr/>
          </p:nvSpPr>
          <p:spPr>
            <a:xfrm>
              <a:off x="4181475" y="2181225"/>
              <a:ext cx="782955" cy="782955"/>
            </a:xfrm>
            <a:custGeom>
              <a:avLst/>
              <a:gdLst>
                <a:gd name="connsiteX0" fmla="*/ 0 w 782955"/>
                <a:gd name="connsiteY0" fmla="*/ 0 h 782955"/>
                <a:gd name="connsiteX1" fmla="*/ 782955 w 782955"/>
                <a:gd name="connsiteY1" fmla="*/ 0 h 782955"/>
                <a:gd name="connsiteX2" fmla="*/ 782955 w 782955"/>
                <a:gd name="connsiteY2" fmla="*/ 782955 h 782955"/>
                <a:gd name="connsiteX3" fmla="*/ 0 w 782955"/>
                <a:gd name="connsiteY3" fmla="*/ 782955 h 7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955" h="782955">
                  <a:moveTo>
                    <a:pt x="0" y="0"/>
                  </a:moveTo>
                  <a:lnTo>
                    <a:pt x="782955" y="0"/>
                  </a:lnTo>
                  <a:lnTo>
                    <a:pt x="782955" y="782955"/>
                  </a:lnTo>
                  <a:lnTo>
                    <a:pt x="0" y="78295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84B3D3C-4282-467B-BFE7-3EE60AFDD71D}"/>
              </a:ext>
            </a:extLst>
          </p:cNvPr>
          <p:cNvCxnSpPr>
            <a:cxnSpLocks/>
          </p:cNvCxnSpPr>
          <p:nvPr userDrawn="1"/>
        </p:nvCxnSpPr>
        <p:spPr>
          <a:xfrm>
            <a:off x="376234" y="37622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1857F8B2-36C1-42BC-9D09-50A7E3365920}"/>
              </a:ext>
            </a:extLst>
          </p:cNvPr>
          <p:cNvCxnSpPr>
            <a:cxnSpLocks/>
          </p:cNvCxnSpPr>
          <p:nvPr userDrawn="1"/>
        </p:nvCxnSpPr>
        <p:spPr>
          <a:xfrm>
            <a:off x="4962535" y="37621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0A7D0925-70B0-471C-9DB7-7AE9D5CA4AF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tabel 8">
            <a:extLst>
              <a:ext uri="{FF2B5EF4-FFF2-40B4-BE49-F238E27FC236}">
                <a16:creationId xmlns:a16="http://schemas.microsoft.com/office/drawing/2014/main" id="{89DD00C6-5F0C-4EA3-80C6-3E49029B0F13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3312000" y="1908000"/>
            <a:ext cx="5414400" cy="2606400"/>
          </a:xfrm>
        </p:spPr>
        <p:txBody>
          <a:bodyPr/>
          <a:lstStyle/>
          <a:p>
            <a:r>
              <a:rPr lang="nl-NL"/>
              <a:t>Klik op het pictogram als u een tabel wilt toevoegen</a:t>
            </a:r>
            <a:endParaRPr lang="en-GB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3F851F3-25F1-4EAE-BDD4-55BAD298217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nl-NL"/>
              <a:t> </a:t>
            </a:r>
            <a:fld id="{B74C3CA3-956D-4E4B-B5F3-86E633D39F76}" type="slidenum">
              <a:rPr lang="nl-NL" b="0" smtClean="0"/>
              <a:pPr/>
              <a:t>‹nr.›</a:t>
            </a:fld>
            <a:endParaRPr lang="nl-NL" b="0" dirty="0"/>
          </a:p>
        </p:txBody>
      </p:sp>
    </p:spTree>
    <p:extLst>
      <p:ext uri="{BB962C8B-B14F-4D97-AF65-F5344CB8AC3E}">
        <p14:creationId xmlns:p14="http://schemas.microsoft.com/office/powerpoint/2010/main" val="343608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&gt;4 hoofdstukke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hidden="1">
            <a:extLst>
              <a:ext uri="{FF2B5EF4-FFF2-40B4-BE49-F238E27FC236}">
                <a16:creationId xmlns:a16="http://schemas.microsoft.com/office/drawing/2014/main" id="{9AB729AE-55E0-4611-9BB1-E244749E51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41"/>
            <a:ext cx="9144000" cy="5135217"/>
          </a:xfrm>
          <a:prstGeom prst="rect">
            <a:avLst/>
          </a:prstGeom>
        </p:spPr>
      </p:pic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55738389-49C9-4121-8FF3-9384576C360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81001" y="1420124"/>
            <a:ext cx="2454254" cy="363121"/>
          </a:xfrm>
        </p:spPr>
        <p:txBody>
          <a:bodyPr wrap="none" anchor="t"/>
          <a:lstStyle>
            <a:lvl1pPr marL="0" indent="0">
              <a:buNone/>
              <a:defRPr sz="24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subtitel</a:t>
            </a:r>
          </a:p>
        </p:txBody>
      </p:sp>
      <p:grpSp>
        <p:nvGrpSpPr>
          <p:cNvPr id="14" name="Graphic 7">
            <a:extLst>
              <a:ext uri="{FF2B5EF4-FFF2-40B4-BE49-F238E27FC236}">
                <a16:creationId xmlns:a16="http://schemas.microsoft.com/office/drawing/2014/main" id="{E96A94B4-0E5A-4C1C-90E6-F13F0CDF6F5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64200" y="50031"/>
            <a:ext cx="744431" cy="744431"/>
            <a:chOff x="4181475" y="2181225"/>
            <a:chExt cx="782955" cy="782955"/>
          </a:xfrm>
        </p:grpSpPr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60FE509E-A42C-4640-A7C7-51A14A3BBD07}"/>
                </a:ext>
              </a:extLst>
            </p:cNvPr>
            <p:cNvSpPr/>
            <p:nvPr/>
          </p:nvSpPr>
          <p:spPr>
            <a:xfrm>
              <a:off x="4322445" y="2371725"/>
              <a:ext cx="514350" cy="401002"/>
            </a:xfrm>
            <a:custGeom>
              <a:avLst/>
              <a:gdLst>
                <a:gd name="connsiteX0" fmla="*/ 302895 w 514350"/>
                <a:gd name="connsiteY0" fmla="*/ 137160 h 401002"/>
                <a:gd name="connsiteX1" fmla="*/ 380048 w 514350"/>
                <a:gd name="connsiteY1" fmla="*/ 219075 h 401002"/>
                <a:gd name="connsiteX2" fmla="*/ 359093 w 514350"/>
                <a:gd name="connsiteY2" fmla="*/ 237173 h 401002"/>
                <a:gd name="connsiteX3" fmla="*/ 280035 w 514350"/>
                <a:gd name="connsiteY3" fmla="*/ 101918 h 401002"/>
                <a:gd name="connsiteX4" fmla="*/ 240030 w 514350"/>
                <a:gd name="connsiteY4" fmla="*/ 50482 h 401002"/>
                <a:gd name="connsiteX5" fmla="*/ 23812 w 514350"/>
                <a:gd name="connsiteY5" fmla="*/ 0 h 401002"/>
                <a:gd name="connsiteX6" fmla="*/ 153353 w 514350"/>
                <a:gd name="connsiteY6" fmla="*/ 44768 h 401002"/>
                <a:gd name="connsiteX7" fmla="*/ 142875 w 514350"/>
                <a:gd name="connsiteY7" fmla="*/ 62865 h 401002"/>
                <a:gd name="connsiteX8" fmla="*/ 0 w 514350"/>
                <a:gd name="connsiteY8" fmla="*/ 39053 h 401002"/>
                <a:gd name="connsiteX9" fmla="*/ 134303 w 514350"/>
                <a:gd name="connsiteY9" fmla="*/ 81915 h 401002"/>
                <a:gd name="connsiteX10" fmla="*/ 128587 w 514350"/>
                <a:gd name="connsiteY10" fmla="*/ 97155 h 401002"/>
                <a:gd name="connsiteX11" fmla="*/ 3810 w 514350"/>
                <a:gd name="connsiteY11" fmla="*/ 85725 h 401002"/>
                <a:gd name="connsiteX12" fmla="*/ 123825 w 514350"/>
                <a:gd name="connsiteY12" fmla="*/ 114300 h 401002"/>
                <a:gd name="connsiteX13" fmla="*/ 120015 w 514350"/>
                <a:gd name="connsiteY13" fmla="*/ 129540 h 401002"/>
                <a:gd name="connsiteX14" fmla="*/ 38100 w 514350"/>
                <a:gd name="connsiteY14" fmla="*/ 129540 h 401002"/>
                <a:gd name="connsiteX15" fmla="*/ 97155 w 514350"/>
                <a:gd name="connsiteY15" fmla="*/ 150495 h 401002"/>
                <a:gd name="connsiteX16" fmla="*/ 178118 w 514350"/>
                <a:gd name="connsiteY16" fmla="*/ 180975 h 401002"/>
                <a:gd name="connsiteX17" fmla="*/ 298132 w 514350"/>
                <a:gd name="connsiteY17" fmla="*/ 280035 h 401002"/>
                <a:gd name="connsiteX18" fmla="*/ 337185 w 514350"/>
                <a:gd name="connsiteY18" fmla="*/ 274320 h 401002"/>
                <a:gd name="connsiteX19" fmla="*/ 264795 w 514350"/>
                <a:gd name="connsiteY19" fmla="*/ 320993 h 401002"/>
                <a:gd name="connsiteX20" fmla="*/ 221932 w 514350"/>
                <a:gd name="connsiteY20" fmla="*/ 374333 h 401002"/>
                <a:gd name="connsiteX21" fmla="*/ 192405 w 514350"/>
                <a:gd name="connsiteY21" fmla="*/ 401003 h 401002"/>
                <a:gd name="connsiteX22" fmla="*/ 274320 w 514350"/>
                <a:gd name="connsiteY22" fmla="*/ 386715 h 401002"/>
                <a:gd name="connsiteX23" fmla="*/ 427673 w 514350"/>
                <a:gd name="connsiteY23" fmla="*/ 240983 h 401002"/>
                <a:gd name="connsiteX24" fmla="*/ 369570 w 514350"/>
                <a:gd name="connsiteY24" fmla="*/ 166688 h 401002"/>
                <a:gd name="connsiteX25" fmla="*/ 370523 w 514350"/>
                <a:gd name="connsiteY25" fmla="*/ 164783 h 401002"/>
                <a:gd name="connsiteX26" fmla="*/ 447675 w 514350"/>
                <a:gd name="connsiteY26" fmla="*/ 200977 h 401002"/>
                <a:gd name="connsiteX27" fmla="*/ 500063 w 514350"/>
                <a:gd name="connsiteY27" fmla="*/ 214313 h 401002"/>
                <a:gd name="connsiteX28" fmla="*/ 372428 w 514350"/>
                <a:gd name="connsiteY28" fmla="*/ 149543 h 401002"/>
                <a:gd name="connsiteX29" fmla="*/ 354330 w 514350"/>
                <a:gd name="connsiteY29" fmla="*/ 137160 h 401002"/>
                <a:gd name="connsiteX30" fmla="*/ 361950 w 514350"/>
                <a:gd name="connsiteY30" fmla="*/ 128588 h 401002"/>
                <a:gd name="connsiteX31" fmla="*/ 357188 w 514350"/>
                <a:gd name="connsiteY31" fmla="*/ 119063 h 401002"/>
                <a:gd name="connsiteX32" fmla="*/ 364807 w 514350"/>
                <a:gd name="connsiteY32" fmla="*/ 111443 h 401002"/>
                <a:gd name="connsiteX33" fmla="*/ 373380 w 514350"/>
                <a:gd name="connsiteY33" fmla="*/ 119063 h 401002"/>
                <a:gd name="connsiteX34" fmla="*/ 380048 w 514350"/>
                <a:gd name="connsiteY34" fmla="*/ 127635 h 401002"/>
                <a:gd name="connsiteX35" fmla="*/ 507682 w 514350"/>
                <a:gd name="connsiteY35" fmla="*/ 212408 h 401002"/>
                <a:gd name="connsiteX36" fmla="*/ 507682 w 514350"/>
                <a:gd name="connsiteY36" fmla="*/ 219075 h 401002"/>
                <a:gd name="connsiteX37" fmla="*/ 507682 w 514350"/>
                <a:gd name="connsiteY37" fmla="*/ 219075 h 401002"/>
                <a:gd name="connsiteX38" fmla="*/ 514350 w 514350"/>
                <a:gd name="connsiteY38" fmla="*/ 212408 h 401002"/>
                <a:gd name="connsiteX39" fmla="*/ 511493 w 514350"/>
                <a:gd name="connsiteY39" fmla="*/ 206693 h 401002"/>
                <a:gd name="connsiteX40" fmla="*/ 365760 w 514350"/>
                <a:gd name="connsiteY40" fmla="*/ 100965 h 401002"/>
                <a:gd name="connsiteX41" fmla="*/ 333375 w 514350"/>
                <a:gd name="connsiteY41" fmla="*/ 94298 h 401002"/>
                <a:gd name="connsiteX42" fmla="*/ 333375 w 514350"/>
                <a:gd name="connsiteY42" fmla="*/ 98107 h 401002"/>
                <a:gd name="connsiteX43" fmla="*/ 320040 w 514350"/>
                <a:gd name="connsiteY43" fmla="*/ 98107 h 401002"/>
                <a:gd name="connsiteX44" fmla="*/ 322898 w 514350"/>
                <a:gd name="connsiteY44" fmla="*/ 102870 h 401002"/>
                <a:gd name="connsiteX45" fmla="*/ 310515 w 514350"/>
                <a:gd name="connsiteY45" fmla="*/ 104775 h 401002"/>
                <a:gd name="connsiteX46" fmla="*/ 315278 w 514350"/>
                <a:gd name="connsiteY46" fmla="*/ 111443 h 401002"/>
                <a:gd name="connsiteX47" fmla="*/ 305753 w 514350"/>
                <a:gd name="connsiteY47" fmla="*/ 115252 h 401002"/>
                <a:gd name="connsiteX48" fmla="*/ 310515 w 514350"/>
                <a:gd name="connsiteY48" fmla="*/ 122873 h 401002"/>
                <a:gd name="connsiteX49" fmla="*/ 303848 w 514350"/>
                <a:gd name="connsiteY49" fmla="*/ 127635 h 401002"/>
                <a:gd name="connsiteX50" fmla="*/ 306705 w 514350"/>
                <a:gd name="connsiteY50" fmla="*/ 133350 h 401002"/>
                <a:gd name="connsiteX51" fmla="*/ 302895 w 514350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4350" h="401002">
                  <a:moveTo>
                    <a:pt x="302895" y="137160"/>
                  </a:moveTo>
                  <a:cubicBezTo>
                    <a:pt x="302895" y="181927"/>
                    <a:pt x="380048" y="184785"/>
                    <a:pt x="380048" y="219075"/>
                  </a:cubicBezTo>
                  <a:cubicBezTo>
                    <a:pt x="380048" y="231458"/>
                    <a:pt x="368618" y="237173"/>
                    <a:pt x="359093" y="237173"/>
                  </a:cubicBezTo>
                  <a:cubicBezTo>
                    <a:pt x="313373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2" y="23813"/>
                    <a:pt x="81915" y="8572"/>
                    <a:pt x="23812" y="0"/>
                  </a:cubicBezTo>
                  <a:cubicBezTo>
                    <a:pt x="30480" y="25718"/>
                    <a:pt x="117158" y="40957"/>
                    <a:pt x="153353" y="44768"/>
                  </a:cubicBezTo>
                  <a:cubicBezTo>
                    <a:pt x="150495" y="49530"/>
                    <a:pt x="145733" y="58103"/>
                    <a:pt x="142875" y="62865"/>
                  </a:cubicBezTo>
                  <a:cubicBezTo>
                    <a:pt x="106680" y="53340"/>
                    <a:pt x="44768" y="44768"/>
                    <a:pt x="0" y="39053"/>
                  </a:cubicBezTo>
                  <a:cubicBezTo>
                    <a:pt x="14287" y="67628"/>
                    <a:pt x="80962" y="72390"/>
                    <a:pt x="134303" y="81915"/>
                  </a:cubicBezTo>
                  <a:lnTo>
                    <a:pt x="128587" y="97155"/>
                  </a:lnTo>
                  <a:cubicBezTo>
                    <a:pt x="86677" y="90488"/>
                    <a:pt x="43815" y="85725"/>
                    <a:pt x="3810" y="85725"/>
                  </a:cubicBezTo>
                  <a:cubicBezTo>
                    <a:pt x="19050" y="108585"/>
                    <a:pt x="80010" y="113348"/>
                    <a:pt x="123825" y="114300"/>
                  </a:cubicBezTo>
                  <a:lnTo>
                    <a:pt x="120015" y="129540"/>
                  </a:lnTo>
                  <a:cubicBezTo>
                    <a:pt x="94298" y="128588"/>
                    <a:pt x="65723" y="128588"/>
                    <a:pt x="38100" y="129540"/>
                  </a:cubicBezTo>
                  <a:cubicBezTo>
                    <a:pt x="47625" y="145733"/>
                    <a:pt x="73343" y="148590"/>
                    <a:pt x="97155" y="150495"/>
                  </a:cubicBezTo>
                  <a:cubicBezTo>
                    <a:pt x="122873" y="153352"/>
                    <a:pt x="163830" y="157163"/>
                    <a:pt x="178118" y="180975"/>
                  </a:cubicBezTo>
                  <a:cubicBezTo>
                    <a:pt x="213360" y="236220"/>
                    <a:pt x="240982" y="280035"/>
                    <a:pt x="298132" y="280035"/>
                  </a:cubicBezTo>
                  <a:cubicBezTo>
                    <a:pt x="315278" y="280035"/>
                    <a:pt x="329565" y="277178"/>
                    <a:pt x="337185" y="274320"/>
                  </a:cubicBezTo>
                  <a:cubicBezTo>
                    <a:pt x="332423" y="293370"/>
                    <a:pt x="288607" y="283845"/>
                    <a:pt x="264795" y="320993"/>
                  </a:cubicBezTo>
                  <a:cubicBezTo>
                    <a:pt x="250507" y="342900"/>
                    <a:pt x="250507" y="367665"/>
                    <a:pt x="221932" y="374333"/>
                  </a:cubicBezTo>
                  <a:cubicBezTo>
                    <a:pt x="203835" y="379095"/>
                    <a:pt x="192405" y="386715"/>
                    <a:pt x="192405" y="401003"/>
                  </a:cubicBezTo>
                  <a:cubicBezTo>
                    <a:pt x="221932" y="400050"/>
                    <a:pt x="243840" y="396240"/>
                    <a:pt x="274320" y="386715"/>
                  </a:cubicBezTo>
                  <a:cubicBezTo>
                    <a:pt x="383857" y="353378"/>
                    <a:pt x="427673" y="291465"/>
                    <a:pt x="427673" y="240983"/>
                  </a:cubicBezTo>
                  <a:cubicBezTo>
                    <a:pt x="427673" y="213360"/>
                    <a:pt x="412432" y="185738"/>
                    <a:pt x="369570" y="166688"/>
                  </a:cubicBezTo>
                  <a:lnTo>
                    <a:pt x="370523" y="164783"/>
                  </a:lnTo>
                  <a:cubicBezTo>
                    <a:pt x="385763" y="167640"/>
                    <a:pt x="432435" y="194310"/>
                    <a:pt x="447675" y="200977"/>
                  </a:cubicBezTo>
                  <a:cubicBezTo>
                    <a:pt x="466725" y="209550"/>
                    <a:pt x="482918" y="214313"/>
                    <a:pt x="500063" y="214313"/>
                  </a:cubicBezTo>
                  <a:cubicBezTo>
                    <a:pt x="453390" y="182880"/>
                    <a:pt x="411480" y="161925"/>
                    <a:pt x="372428" y="149543"/>
                  </a:cubicBezTo>
                  <a:cubicBezTo>
                    <a:pt x="361950" y="145733"/>
                    <a:pt x="354330" y="142875"/>
                    <a:pt x="354330" y="137160"/>
                  </a:cubicBezTo>
                  <a:cubicBezTo>
                    <a:pt x="354330" y="132398"/>
                    <a:pt x="361950" y="132398"/>
                    <a:pt x="361950" y="128588"/>
                  </a:cubicBezTo>
                  <a:cubicBezTo>
                    <a:pt x="361950" y="125730"/>
                    <a:pt x="357188" y="124777"/>
                    <a:pt x="357188" y="119063"/>
                  </a:cubicBezTo>
                  <a:cubicBezTo>
                    <a:pt x="357188" y="115252"/>
                    <a:pt x="360045" y="111443"/>
                    <a:pt x="364807" y="111443"/>
                  </a:cubicBezTo>
                  <a:cubicBezTo>
                    <a:pt x="369570" y="111443"/>
                    <a:pt x="372428" y="114300"/>
                    <a:pt x="373380" y="119063"/>
                  </a:cubicBezTo>
                  <a:cubicBezTo>
                    <a:pt x="374332" y="121920"/>
                    <a:pt x="375285" y="125730"/>
                    <a:pt x="380048" y="127635"/>
                  </a:cubicBezTo>
                  <a:cubicBezTo>
                    <a:pt x="419100" y="146685"/>
                    <a:pt x="473393" y="184785"/>
                    <a:pt x="507682" y="212408"/>
                  </a:cubicBezTo>
                  <a:lnTo>
                    <a:pt x="507682" y="219075"/>
                  </a:lnTo>
                  <a:lnTo>
                    <a:pt x="507682" y="219075"/>
                  </a:lnTo>
                  <a:cubicBezTo>
                    <a:pt x="511493" y="219075"/>
                    <a:pt x="514350" y="215265"/>
                    <a:pt x="514350" y="212408"/>
                  </a:cubicBezTo>
                  <a:cubicBezTo>
                    <a:pt x="514350" y="210502"/>
                    <a:pt x="513397" y="207645"/>
                    <a:pt x="511493" y="206693"/>
                  </a:cubicBezTo>
                  <a:cubicBezTo>
                    <a:pt x="487680" y="184785"/>
                    <a:pt x="418148" y="122873"/>
                    <a:pt x="365760" y="100965"/>
                  </a:cubicBezTo>
                  <a:cubicBezTo>
                    <a:pt x="354330" y="96203"/>
                    <a:pt x="341948" y="94298"/>
                    <a:pt x="333375" y="94298"/>
                  </a:cubicBezTo>
                  <a:lnTo>
                    <a:pt x="333375" y="98107"/>
                  </a:lnTo>
                  <a:lnTo>
                    <a:pt x="320040" y="98107"/>
                  </a:lnTo>
                  <a:lnTo>
                    <a:pt x="322898" y="102870"/>
                  </a:lnTo>
                  <a:lnTo>
                    <a:pt x="310515" y="104775"/>
                  </a:lnTo>
                  <a:lnTo>
                    <a:pt x="315278" y="111443"/>
                  </a:lnTo>
                  <a:lnTo>
                    <a:pt x="305753" y="115252"/>
                  </a:lnTo>
                  <a:lnTo>
                    <a:pt x="310515" y="122873"/>
                  </a:lnTo>
                  <a:lnTo>
                    <a:pt x="303848" y="127635"/>
                  </a:lnTo>
                  <a:lnTo>
                    <a:pt x="306705" y="133350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54E53A4-FAE0-4D0F-B519-4E6735677292}"/>
                </a:ext>
              </a:extLst>
            </p:cNvPr>
            <p:cNvSpPr/>
            <p:nvPr/>
          </p:nvSpPr>
          <p:spPr>
            <a:xfrm>
              <a:off x="4181475" y="2181225"/>
              <a:ext cx="782955" cy="782955"/>
            </a:xfrm>
            <a:custGeom>
              <a:avLst/>
              <a:gdLst>
                <a:gd name="connsiteX0" fmla="*/ 0 w 782955"/>
                <a:gd name="connsiteY0" fmla="*/ 0 h 782955"/>
                <a:gd name="connsiteX1" fmla="*/ 782955 w 782955"/>
                <a:gd name="connsiteY1" fmla="*/ 0 h 782955"/>
                <a:gd name="connsiteX2" fmla="*/ 782955 w 782955"/>
                <a:gd name="connsiteY2" fmla="*/ 782955 h 782955"/>
                <a:gd name="connsiteX3" fmla="*/ 0 w 782955"/>
                <a:gd name="connsiteY3" fmla="*/ 782955 h 7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955" h="782955">
                  <a:moveTo>
                    <a:pt x="0" y="0"/>
                  </a:moveTo>
                  <a:lnTo>
                    <a:pt x="782955" y="0"/>
                  </a:lnTo>
                  <a:lnTo>
                    <a:pt x="782955" y="782955"/>
                  </a:lnTo>
                  <a:lnTo>
                    <a:pt x="0" y="78295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84B3D3C-4282-467B-BFE7-3EE60AFDD71D}"/>
              </a:ext>
            </a:extLst>
          </p:cNvPr>
          <p:cNvCxnSpPr>
            <a:cxnSpLocks/>
          </p:cNvCxnSpPr>
          <p:nvPr userDrawn="1"/>
        </p:nvCxnSpPr>
        <p:spPr>
          <a:xfrm>
            <a:off x="376234" y="37622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1857F8B2-36C1-42BC-9D09-50A7E3365920}"/>
              </a:ext>
            </a:extLst>
          </p:cNvPr>
          <p:cNvCxnSpPr>
            <a:cxnSpLocks/>
          </p:cNvCxnSpPr>
          <p:nvPr userDrawn="1"/>
        </p:nvCxnSpPr>
        <p:spPr>
          <a:xfrm>
            <a:off x="4962535" y="37621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0A7D0925-70B0-471C-9DB7-7AE9D5CA4AF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999D885-A78F-4F19-A4B1-D01A96DA2A5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11525" y="1908175"/>
            <a:ext cx="5445125" cy="2606675"/>
          </a:xfrm>
        </p:spPr>
        <p:txBody>
          <a:bodyPr numCol="2" spcCol="360000"/>
          <a:lstStyle>
            <a:lvl1pPr marL="266700" indent="-266700">
              <a:lnSpc>
                <a:spcPct val="100000"/>
              </a:lnSpc>
              <a:spcAft>
                <a:spcPts val="1200"/>
              </a:spcAft>
              <a:buSzPct val="200000"/>
              <a:buFont typeface="+mj-lt"/>
              <a:buAutoNum type="arabicPeriod"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4EA1F718-78B2-4D69-A115-CDAA7D69C0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793556"/>
            <a:ext cx="2454253" cy="589925"/>
          </a:xfrm>
        </p:spPr>
        <p:txBody>
          <a:bodyPr/>
          <a:lstStyle>
            <a:lvl1pPr>
              <a:defRPr lang="en-GB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Inhoud</a:t>
            </a:r>
            <a:endParaRPr lang="nl-NL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BC748060-AE98-46A3-8705-B77E6D25A8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nl-NL"/>
              <a:t> </a:t>
            </a:r>
            <a:fld id="{B74C3CA3-956D-4E4B-B5F3-86E633D39F76}" type="slidenum">
              <a:rPr lang="nl-NL" b="0" smtClean="0"/>
              <a:pPr/>
              <a:t>‹nr.›</a:t>
            </a:fld>
            <a:endParaRPr lang="nl-NL" b="0" dirty="0"/>
          </a:p>
        </p:txBody>
      </p:sp>
    </p:spTree>
    <p:extLst>
      <p:ext uri="{BB962C8B-B14F-4D97-AF65-F5344CB8AC3E}">
        <p14:creationId xmlns:p14="http://schemas.microsoft.com/office/powerpoint/2010/main" val="2081539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au-Titel-Sub-2kolomsteks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B9BC09-1CF9-4609-A53B-9F628E42D8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</a:t>
            </a:r>
            <a:r>
              <a:rPr lang="nl-NL"/>
              <a:t>van slide</a:t>
            </a:r>
            <a:endParaRPr lang="nl-NL" dirty="0"/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55738389-49C9-4121-8FF3-9384576C360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81000" y="1420124"/>
            <a:ext cx="8375521" cy="363121"/>
          </a:xfrm>
        </p:spPr>
        <p:txBody>
          <a:bodyPr wrap="none" anchor="t"/>
          <a:lstStyle>
            <a:lvl1pPr marL="0" indent="0">
              <a:buNone/>
              <a:defRPr sz="24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Subtitel van slide</a:t>
            </a:r>
          </a:p>
        </p:txBody>
      </p:sp>
      <p:grpSp>
        <p:nvGrpSpPr>
          <p:cNvPr id="14" name="Graphic 7">
            <a:extLst>
              <a:ext uri="{FF2B5EF4-FFF2-40B4-BE49-F238E27FC236}">
                <a16:creationId xmlns:a16="http://schemas.microsoft.com/office/drawing/2014/main" id="{E96A94B4-0E5A-4C1C-90E6-F13F0CDF6F5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64200" y="50031"/>
            <a:ext cx="744431" cy="744431"/>
            <a:chOff x="4181475" y="2181225"/>
            <a:chExt cx="782955" cy="782955"/>
          </a:xfrm>
        </p:grpSpPr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60FE509E-A42C-4640-A7C7-51A14A3BBD07}"/>
                </a:ext>
              </a:extLst>
            </p:cNvPr>
            <p:cNvSpPr/>
            <p:nvPr/>
          </p:nvSpPr>
          <p:spPr>
            <a:xfrm>
              <a:off x="4322445" y="2371725"/>
              <a:ext cx="514350" cy="401002"/>
            </a:xfrm>
            <a:custGeom>
              <a:avLst/>
              <a:gdLst>
                <a:gd name="connsiteX0" fmla="*/ 302895 w 514350"/>
                <a:gd name="connsiteY0" fmla="*/ 137160 h 401002"/>
                <a:gd name="connsiteX1" fmla="*/ 380048 w 514350"/>
                <a:gd name="connsiteY1" fmla="*/ 219075 h 401002"/>
                <a:gd name="connsiteX2" fmla="*/ 359093 w 514350"/>
                <a:gd name="connsiteY2" fmla="*/ 237173 h 401002"/>
                <a:gd name="connsiteX3" fmla="*/ 280035 w 514350"/>
                <a:gd name="connsiteY3" fmla="*/ 101918 h 401002"/>
                <a:gd name="connsiteX4" fmla="*/ 240030 w 514350"/>
                <a:gd name="connsiteY4" fmla="*/ 50482 h 401002"/>
                <a:gd name="connsiteX5" fmla="*/ 23812 w 514350"/>
                <a:gd name="connsiteY5" fmla="*/ 0 h 401002"/>
                <a:gd name="connsiteX6" fmla="*/ 153353 w 514350"/>
                <a:gd name="connsiteY6" fmla="*/ 44768 h 401002"/>
                <a:gd name="connsiteX7" fmla="*/ 142875 w 514350"/>
                <a:gd name="connsiteY7" fmla="*/ 62865 h 401002"/>
                <a:gd name="connsiteX8" fmla="*/ 0 w 514350"/>
                <a:gd name="connsiteY8" fmla="*/ 39053 h 401002"/>
                <a:gd name="connsiteX9" fmla="*/ 134303 w 514350"/>
                <a:gd name="connsiteY9" fmla="*/ 81915 h 401002"/>
                <a:gd name="connsiteX10" fmla="*/ 128587 w 514350"/>
                <a:gd name="connsiteY10" fmla="*/ 97155 h 401002"/>
                <a:gd name="connsiteX11" fmla="*/ 3810 w 514350"/>
                <a:gd name="connsiteY11" fmla="*/ 85725 h 401002"/>
                <a:gd name="connsiteX12" fmla="*/ 123825 w 514350"/>
                <a:gd name="connsiteY12" fmla="*/ 114300 h 401002"/>
                <a:gd name="connsiteX13" fmla="*/ 120015 w 514350"/>
                <a:gd name="connsiteY13" fmla="*/ 129540 h 401002"/>
                <a:gd name="connsiteX14" fmla="*/ 38100 w 514350"/>
                <a:gd name="connsiteY14" fmla="*/ 129540 h 401002"/>
                <a:gd name="connsiteX15" fmla="*/ 97155 w 514350"/>
                <a:gd name="connsiteY15" fmla="*/ 150495 h 401002"/>
                <a:gd name="connsiteX16" fmla="*/ 178118 w 514350"/>
                <a:gd name="connsiteY16" fmla="*/ 180975 h 401002"/>
                <a:gd name="connsiteX17" fmla="*/ 298132 w 514350"/>
                <a:gd name="connsiteY17" fmla="*/ 280035 h 401002"/>
                <a:gd name="connsiteX18" fmla="*/ 337185 w 514350"/>
                <a:gd name="connsiteY18" fmla="*/ 274320 h 401002"/>
                <a:gd name="connsiteX19" fmla="*/ 264795 w 514350"/>
                <a:gd name="connsiteY19" fmla="*/ 320993 h 401002"/>
                <a:gd name="connsiteX20" fmla="*/ 221932 w 514350"/>
                <a:gd name="connsiteY20" fmla="*/ 374333 h 401002"/>
                <a:gd name="connsiteX21" fmla="*/ 192405 w 514350"/>
                <a:gd name="connsiteY21" fmla="*/ 401003 h 401002"/>
                <a:gd name="connsiteX22" fmla="*/ 274320 w 514350"/>
                <a:gd name="connsiteY22" fmla="*/ 386715 h 401002"/>
                <a:gd name="connsiteX23" fmla="*/ 427673 w 514350"/>
                <a:gd name="connsiteY23" fmla="*/ 240983 h 401002"/>
                <a:gd name="connsiteX24" fmla="*/ 369570 w 514350"/>
                <a:gd name="connsiteY24" fmla="*/ 166688 h 401002"/>
                <a:gd name="connsiteX25" fmla="*/ 370523 w 514350"/>
                <a:gd name="connsiteY25" fmla="*/ 164783 h 401002"/>
                <a:gd name="connsiteX26" fmla="*/ 447675 w 514350"/>
                <a:gd name="connsiteY26" fmla="*/ 200977 h 401002"/>
                <a:gd name="connsiteX27" fmla="*/ 500063 w 514350"/>
                <a:gd name="connsiteY27" fmla="*/ 214313 h 401002"/>
                <a:gd name="connsiteX28" fmla="*/ 372428 w 514350"/>
                <a:gd name="connsiteY28" fmla="*/ 149543 h 401002"/>
                <a:gd name="connsiteX29" fmla="*/ 354330 w 514350"/>
                <a:gd name="connsiteY29" fmla="*/ 137160 h 401002"/>
                <a:gd name="connsiteX30" fmla="*/ 361950 w 514350"/>
                <a:gd name="connsiteY30" fmla="*/ 128588 h 401002"/>
                <a:gd name="connsiteX31" fmla="*/ 357188 w 514350"/>
                <a:gd name="connsiteY31" fmla="*/ 119063 h 401002"/>
                <a:gd name="connsiteX32" fmla="*/ 364807 w 514350"/>
                <a:gd name="connsiteY32" fmla="*/ 111443 h 401002"/>
                <a:gd name="connsiteX33" fmla="*/ 373380 w 514350"/>
                <a:gd name="connsiteY33" fmla="*/ 119063 h 401002"/>
                <a:gd name="connsiteX34" fmla="*/ 380048 w 514350"/>
                <a:gd name="connsiteY34" fmla="*/ 127635 h 401002"/>
                <a:gd name="connsiteX35" fmla="*/ 507682 w 514350"/>
                <a:gd name="connsiteY35" fmla="*/ 212408 h 401002"/>
                <a:gd name="connsiteX36" fmla="*/ 507682 w 514350"/>
                <a:gd name="connsiteY36" fmla="*/ 219075 h 401002"/>
                <a:gd name="connsiteX37" fmla="*/ 507682 w 514350"/>
                <a:gd name="connsiteY37" fmla="*/ 219075 h 401002"/>
                <a:gd name="connsiteX38" fmla="*/ 514350 w 514350"/>
                <a:gd name="connsiteY38" fmla="*/ 212408 h 401002"/>
                <a:gd name="connsiteX39" fmla="*/ 511493 w 514350"/>
                <a:gd name="connsiteY39" fmla="*/ 206693 h 401002"/>
                <a:gd name="connsiteX40" fmla="*/ 365760 w 514350"/>
                <a:gd name="connsiteY40" fmla="*/ 100965 h 401002"/>
                <a:gd name="connsiteX41" fmla="*/ 333375 w 514350"/>
                <a:gd name="connsiteY41" fmla="*/ 94298 h 401002"/>
                <a:gd name="connsiteX42" fmla="*/ 333375 w 514350"/>
                <a:gd name="connsiteY42" fmla="*/ 98107 h 401002"/>
                <a:gd name="connsiteX43" fmla="*/ 320040 w 514350"/>
                <a:gd name="connsiteY43" fmla="*/ 98107 h 401002"/>
                <a:gd name="connsiteX44" fmla="*/ 322898 w 514350"/>
                <a:gd name="connsiteY44" fmla="*/ 102870 h 401002"/>
                <a:gd name="connsiteX45" fmla="*/ 310515 w 514350"/>
                <a:gd name="connsiteY45" fmla="*/ 104775 h 401002"/>
                <a:gd name="connsiteX46" fmla="*/ 315278 w 514350"/>
                <a:gd name="connsiteY46" fmla="*/ 111443 h 401002"/>
                <a:gd name="connsiteX47" fmla="*/ 305753 w 514350"/>
                <a:gd name="connsiteY47" fmla="*/ 115252 h 401002"/>
                <a:gd name="connsiteX48" fmla="*/ 310515 w 514350"/>
                <a:gd name="connsiteY48" fmla="*/ 122873 h 401002"/>
                <a:gd name="connsiteX49" fmla="*/ 303848 w 514350"/>
                <a:gd name="connsiteY49" fmla="*/ 127635 h 401002"/>
                <a:gd name="connsiteX50" fmla="*/ 306705 w 514350"/>
                <a:gd name="connsiteY50" fmla="*/ 133350 h 401002"/>
                <a:gd name="connsiteX51" fmla="*/ 302895 w 514350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4350" h="401002">
                  <a:moveTo>
                    <a:pt x="302895" y="137160"/>
                  </a:moveTo>
                  <a:cubicBezTo>
                    <a:pt x="302895" y="181927"/>
                    <a:pt x="380048" y="184785"/>
                    <a:pt x="380048" y="219075"/>
                  </a:cubicBezTo>
                  <a:cubicBezTo>
                    <a:pt x="380048" y="231458"/>
                    <a:pt x="368618" y="237173"/>
                    <a:pt x="359093" y="237173"/>
                  </a:cubicBezTo>
                  <a:cubicBezTo>
                    <a:pt x="313373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2" y="23813"/>
                    <a:pt x="81915" y="8572"/>
                    <a:pt x="23812" y="0"/>
                  </a:cubicBezTo>
                  <a:cubicBezTo>
                    <a:pt x="30480" y="25718"/>
                    <a:pt x="117158" y="40957"/>
                    <a:pt x="153353" y="44768"/>
                  </a:cubicBezTo>
                  <a:cubicBezTo>
                    <a:pt x="150495" y="49530"/>
                    <a:pt x="145733" y="58103"/>
                    <a:pt x="142875" y="62865"/>
                  </a:cubicBezTo>
                  <a:cubicBezTo>
                    <a:pt x="106680" y="53340"/>
                    <a:pt x="44768" y="44768"/>
                    <a:pt x="0" y="39053"/>
                  </a:cubicBezTo>
                  <a:cubicBezTo>
                    <a:pt x="14287" y="67628"/>
                    <a:pt x="80962" y="72390"/>
                    <a:pt x="134303" y="81915"/>
                  </a:cubicBezTo>
                  <a:lnTo>
                    <a:pt x="128587" y="97155"/>
                  </a:lnTo>
                  <a:cubicBezTo>
                    <a:pt x="86677" y="90488"/>
                    <a:pt x="43815" y="85725"/>
                    <a:pt x="3810" y="85725"/>
                  </a:cubicBezTo>
                  <a:cubicBezTo>
                    <a:pt x="19050" y="108585"/>
                    <a:pt x="80010" y="113348"/>
                    <a:pt x="123825" y="114300"/>
                  </a:cubicBezTo>
                  <a:lnTo>
                    <a:pt x="120015" y="129540"/>
                  </a:lnTo>
                  <a:cubicBezTo>
                    <a:pt x="94298" y="128588"/>
                    <a:pt x="65723" y="128588"/>
                    <a:pt x="38100" y="129540"/>
                  </a:cubicBezTo>
                  <a:cubicBezTo>
                    <a:pt x="47625" y="145733"/>
                    <a:pt x="73343" y="148590"/>
                    <a:pt x="97155" y="150495"/>
                  </a:cubicBezTo>
                  <a:cubicBezTo>
                    <a:pt x="122873" y="153352"/>
                    <a:pt x="163830" y="157163"/>
                    <a:pt x="178118" y="180975"/>
                  </a:cubicBezTo>
                  <a:cubicBezTo>
                    <a:pt x="213360" y="236220"/>
                    <a:pt x="240982" y="280035"/>
                    <a:pt x="298132" y="280035"/>
                  </a:cubicBezTo>
                  <a:cubicBezTo>
                    <a:pt x="315278" y="280035"/>
                    <a:pt x="329565" y="277178"/>
                    <a:pt x="337185" y="274320"/>
                  </a:cubicBezTo>
                  <a:cubicBezTo>
                    <a:pt x="332423" y="293370"/>
                    <a:pt x="288607" y="283845"/>
                    <a:pt x="264795" y="320993"/>
                  </a:cubicBezTo>
                  <a:cubicBezTo>
                    <a:pt x="250507" y="342900"/>
                    <a:pt x="250507" y="367665"/>
                    <a:pt x="221932" y="374333"/>
                  </a:cubicBezTo>
                  <a:cubicBezTo>
                    <a:pt x="203835" y="379095"/>
                    <a:pt x="192405" y="386715"/>
                    <a:pt x="192405" y="401003"/>
                  </a:cubicBezTo>
                  <a:cubicBezTo>
                    <a:pt x="221932" y="400050"/>
                    <a:pt x="243840" y="396240"/>
                    <a:pt x="274320" y="386715"/>
                  </a:cubicBezTo>
                  <a:cubicBezTo>
                    <a:pt x="383857" y="353378"/>
                    <a:pt x="427673" y="291465"/>
                    <a:pt x="427673" y="240983"/>
                  </a:cubicBezTo>
                  <a:cubicBezTo>
                    <a:pt x="427673" y="213360"/>
                    <a:pt x="412432" y="185738"/>
                    <a:pt x="369570" y="166688"/>
                  </a:cubicBezTo>
                  <a:lnTo>
                    <a:pt x="370523" y="164783"/>
                  </a:lnTo>
                  <a:cubicBezTo>
                    <a:pt x="385763" y="167640"/>
                    <a:pt x="432435" y="194310"/>
                    <a:pt x="447675" y="200977"/>
                  </a:cubicBezTo>
                  <a:cubicBezTo>
                    <a:pt x="466725" y="209550"/>
                    <a:pt x="482918" y="214313"/>
                    <a:pt x="500063" y="214313"/>
                  </a:cubicBezTo>
                  <a:cubicBezTo>
                    <a:pt x="453390" y="182880"/>
                    <a:pt x="411480" y="161925"/>
                    <a:pt x="372428" y="149543"/>
                  </a:cubicBezTo>
                  <a:cubicBezTo>
                    <a:pt x="361950" y="145733"/>
                    <a:pt x="354330" y="142875"/>
                    <a:pt x="354330" y="137160"/>
                  </a:cubicBezTo>
                  <a:cubicBezTo>
                    <a:pt x="354330" y="132398"/>
                    <a:pt x="361950" y="132398"/>
                    <a:pt x="361950" y="128588"/>
                  </a:cubicBezTo>
                  <a:cubicBezTo>
                    <a:pt x="361950" y="125730"/>
                    <a:pt x="357188" y="124777"/>
                    <a:pt x="357188" y="119063"/>
                  </a:cubicBezTo>
                  <a:cubicBezTo>
                    <a:pt x="357188" y="115252"/>
                    <a:pt x="360045" y="111443"/>
                    <a:pt x="364807" y="111443"/>
                  </a:cubicBezTo>
                  <a:cubicBezTo>
                    <a:pt x="369570" y="111443"/>
                    <a:pt x="372428" y="114300"/>
                    <a:pt x="373380" y="119063"/>
                  </a:cubicBezTo>
                  <a:cubicBezTo>
                    <a:pt x="374332" y="121920"/>
                    <a:pt x="375285" y="125730"/>
                    <a:pt x="380048" y="127635"/>
                  </a:cubicBezTo>
                  <a:cubicBezTo>
                    <a:pt x="419100" y="146685"/>
                    <a:pt x="473393" y="184785"/>
                    <a:pt x="507682" y="212408"/>
                  </a:cubicBezTo>
                  <a:lnTo>
                    <a:pt x="507682" y="219075"/>
                  </a:lnTo>
                  <a:lnTo>
                    <a:pt x="507682" y="219075"/>
                  </a:lnTo>
                  <a:cubicBezTo>
                    <a:pt x="511493" y="219075"/>
                    <a:pt x="514350" y="215265"/>
                    <a:pt x="514350" y="212408"/>
                  </a:cubicBezTo>
                  <a:cubicBezTo>
                    <a:pt x="514350" y="210502"/>
                    <a:pt x="513397" y="207645"/>
                    <a:pt x="511493" y="206693"/>
                  </a:cubicBezTo>
                  <a:cubicBezTo>
                    <a:pt x="487680" y="184785"/>
                    <a:pt x="418148" y="122873"/>
                    <a:pt x="365760" y="100965"/>
                  </a:cubicBezTo>
                  <a:cubicBezTo>
                    <a:pt x="354330" y="96203"/>
                    <a:pt x="341948" y="94298"/>
                    <a:pt x="333375" y="94298"/>
                  </a:cubicBezTo>
                  <a:lnTo>
                    <a:pt x="333375" y="98107"/>
                  </a:lnTo>
                  <a:lnTo>
                    <a:pt x="320040" y="98107"/>
                  </a:lnTo>
                  <a:lnTo>
                    <a:pt x="322898" y="102870"/>
                  </a:lnTo>
                  <a:lnTo>
                    <a:pt x="310515" y="104775"/>
                  </a:lnTo>
                  <a:lnTo>
                    <a:pt x="315278" y="111443"/>
                  </a:lnTo>
                  <a:lnTo>
                    <a:pt x="305753" y="115252"/>
                  </a:lnTo>
                  <a:lnTo>
                    <a:pt x="310515" y="122873"/>
                  </a:lnTo>
                  <a:lnTo>
                    <a:pt x="303848" y="127635"/>
                  </a:lnTo>
                  <a:lnTo>
                    <a:pt x="306705" y="133350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54E53A4-FAE0-4D0F-B519-4E6735677292}"/>
                </a:ext>
              </a:extLst>
            </p:cNvPr>
            <p:cNvSpPr/>
            <p:nvPr/>
          </p:nvSpPr>
          <p:spPr>
            <a:xfrm>
              <a:off x="4181475" y="2181225"/>
              <a:ext cx="782955" cy="782955"/>
            </a:xfrm>
            <a:custGeom>
              <a:avLst/>
              <a:gdLst>
                <a:gd name="connsiteX0" fmla="*/ 0 w 782955"/>
                <a:gd name="connsiteY0" fmla="*/ 0 h 782955"/>
                <a:gd name="connsiteX1" fmla="*/ 782955 w 782955"/>
                <a:gd name="connsiteY1" fmla="*/ 0 h 782955"/>
                <a:gd name="connsiteX2" fmla="*/ 782955 w 782955"/>
                <a:gd name="connsiteY2" fmla="*/ 782955 h 782955"/>
                <a:gd name="connsiteX3" fmla="*/ 0 w 782955"/>
                <a:gd name="connsiteY3" fmla="*/ 782955 h 7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955" h="782955">
                  <a:moveTo>
                    <a:pt x="0" y="0"/>
                  </a:moveTo>
                  <a:lnTo>
                    <a:pt x="782955" y="0"/>
                  </a:lnTo>
                  <a:lnTo>
                    <a:pt x="782955" y="782955"/>
                  </a:lnTo>
                  <a:lnTo>
                    <a:pt x="0" y="78295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84B3D3C-4282-467B-BFE7-3EE60AFDD71D}"/>
              </a:ext>
            </a:extLst>
          </p:cNvPr>
          <p:cNvCxnSpPr>
            <a:cxnSpLocks/>
          </p:cNvCxnSpPr>
          <p:nvPr userDrawn="1"/>
        </p:nvCxnSpPr>
        <p:spPr>
          <a:xfrm>
            <a:off x="376234" y="37622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1857F8B2-36C1-42BC-9D09-50A7E3365920}"/>
              </a:ext>
            </a:extLst>
          </p:cNvPr>
          <p:cNvCxnSpPr>
            <a:cxnSpLocks/>
          </p:cNvCxnSpPr>
          <p:nvPr userDrawn="1"/>
        </p:nvCxnSpPr>
        <p:spPr>
          <a:xfrm>
            <a:off x="4962535" y="37621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jdelijke aanduiding voor inhoud 19">
            <a:extLst>
              <a:ext uri="{FF2B5EF4-FFF2-40B4-BE49-F238E27FC236}">
                <a16:creationId xmlns:a16="http://schemas.microsoft.com/office/drawing/2014/main" id="{0B2CED14-D0F1-4C89-AE49-612BCDA4682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1000" y="2311200"/>
            <a:ext cx="8382000" cy="2445698"/>
          </a:xfrm>
        </p:spPr>
        <p:txBody>
          <a:bodyPr numCol="2" spcCol="360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0A7D0925-70B0-471C-9DB7-7AE9D5CA4AF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539911B3-6545-4DAE-839F-5C3C25EE0D7E}"/>
              </a:ext>
            </a:extLst>
          </p:cNvPr>
          <p:cNvSpPr txBox="1"/>
          <p:nvPr userDrawn="1"/>
        </p:nvSpPr>
        <p:spPr>
          <a:xfrm>
            <a:off x="-1844212" y="2311200"/>
            <a:ext cx="1794735" cy="24285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800" b="1" dirty="0">
                <a:latin typeface="+mj-lt"/>
              </a:rPr>
              <a:t>Maak de tekst op</a:t>
            </a:r>
            <a:r>
              <a:rPr lang="nl-NL" sz="800" dirty="0">
                <a:latin typeface="+mj-lt"/>
              </a:rPr>
              <a:t> door het lijstniveau te verhogen of te verlagen:</a:t>
            </a:r>
          </a:p>
          <a:p>
            <a:r>
              <a:rPr lang="nl-NL" sz="800" dirty="0">
                <a:latin typeface="+mj-lt"/>
              </a:rPr>
              <a:t>Plaats de cursor in de tekst en klik op een van de onderstaande knoppen</a:t>
            </a:r>
          </a:p>
          <a:p>
            <a:endParaRPr lang="nl-NL" sz="800" dirty="0">
              <a:latin typeface="+mj-lt"/>
            </a:endParaRPr>
          </a:p>
          <a:p>
            <a:endParaRPr lang="nl-NL" sz="800" dirty="0">
              <a:latin typeface="+mj-lt"/>
            </a:endParaRPr>
          </a:p>
          <a:p>
            <a:endParaRPr lang="nl-NL" sz="800" dirty="0">
              <a:latin typeface="+mj-lt"/>
            </a:endParaRPr>
          </a:p>
          <a:p>
            <a:endParaRPr lang="nl-NL" sz="800" dirty="0">
              <a:latin typeface="+mj-lt"/>
            </a:endParaRPr>
          </a:p>
          <a:p>
            <a:endParaRPr lang="nl-NL" sz="800" dirty="0">
              <a:latin typeface="+mj-lt"/>
            </a:endParaRPr>
          </a:p>
          <a:p>
            <a:endParaRPr lang="nl-NL" sz="800" dirty="0">
              <a:latin typeface="+mj-lt"/>
            </a:endParaRPr>
          </a:p>
          <a:p>
            <a:endParaRPr lang="nl-NL" sz="800" dirty="0">
              <a:latin typeface="+mj-lt"/>
            </a:endParaRPr>
          </a:p>
          <a:p>
            <a:r>
              <a:rPr lang="nl-NL" sz="800" dirty="0">
                <a:latin typeface="+mj-lt"/>
              </a:rPr>
              <a:t>(in lint Start, groep Alinea)</a:t>
            </a:r>
          </a:p>
          <a:p>
            <a:endParaRPr lang="nl-NL" sz="800" dirty="0">
              <a:latin typeface="+mj-lt"/>
            </a:endParaRPr>
          </a:p>
          <a:p>
            <a:r>
              <a:rPr lang="nl-NL" sz="800" dirty="0">
                <a:latin typeface="+mj-lt"/>
              </a:rPr>
              <a:t>1 = Normaal</a:t>
            </a:r>
          </a:p>
          <a:p>
            <a:r>
              <a:rPr lang="nl-NL" sz="800" dirty="0">
                <a:latin typeface="+mj-lt"/>
              </a:rPr>
              <a:t>2 = </a:t>
            </a:r>
            <a:r>
              <a:rPr lang="nl-NL" sz="800" b="1" kern="1200" cap="none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latin typeface="+mj-lt"/>
              </a:rPr>
              <a:t>3 = </a:t>
            </a:r>
            <a:r>
              <a:rPr lang="nl-NL" sz="800" dirty="0">
                <a:solidFill>
                  <a:schemeClr val="tx1"/>
                </a:solidFill>
                <a:latin typeface="+mj-lt"/>
              </a:rPr>
              <a:t>▪</a:t>
            </a:r>
            <a:r>
              <a:rPr lang="nl-NL" sz="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nl-NL" sz="800" dirty="0">
                <a:latin typeface="+mj-lt"/>
              </a:rPr>
              <a:t>Opsomming</a:t>
            </a:r>
          </a:p>
          <a:p>
            <a:pPr lvl="0" defTabSz="685800">
              <a:defRPr/>
            </a:pPr>
            <a:r>
              <a:rPr lang="nl-NL" sz="800" b="0" dirty="0">
                <a:solidFill>
                  <a:schemeClr val="tx1"/>
                </a:solidFill>
                <a:latin typeface="+mj-lt"/>
              </a:rPr>
              <a:t>4 =    ▪</a:t>
            </a:r>
            <a:r>
              <a:rPr lang="nl-NL" sz="800" b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nl-NL" sz="800" b="0" dirty="0">
                <a:latin typeface="+mj-lt"/>
              </a:rPr>
              <a:t>Opsomming</a:t>
            </a:r>
            <a:r>
              <a:rPr lang="nl-NL" sz="800" b="0" dirty="0">
                <a:solidFill>
                  <a:schemeClr val="tx2"/>
                </a:solidFill>
                <a:latin typeface="+mj-lt"/>
              </a:rPr>
              <a:t> </a:t>
            </a:r>
            <a:endParaRPr lang="nl-NL" sz="800" b="0" dirty="0">
              <a:latin typeface="+mj-lt"/>
            </a:endParaRPr>
          </a:p>
          <a:p>
            <a:pPr lvl="0" defTabSz="685800">
              <a:defRPr/>
            </a:pPr>
            <a:r>
              <a:rPr lang="nl-NL" sz="800" dirty="0">
                <a:latin typeface="+mj-lt"/>
              </a:rPr>
              <a:t>5 =       </a:t>
            </a:r>
            <a:r>
              <a:rPr lang="nl-NL" sz="800" b="0" dirty="0">
                <a:solidFill>
                  <a:schemeClr val="tx1"/>
                </a:solidFill>
                <a:latin typeface="+mj-lt"/>
              </a:rPr>
              <a:t>▪</a:t>
            </a:r>
            <a:r>
              <a:rPr lang="nl-NL" sz="800" b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nl-NL" sz="800" b="0" dirty="0">
                <a:latin typeface="+mj-lt"/>
              </a:rPr>
              <a:t>Opsomming</a:t>
            </a:r>
            <a:r>
              <a:rPr lang="nl-NL" sz="800" b="0" dirty="0">
                <a:solidFill>
                  <a:schemeClr val="tx2"/>
                </a:solidFill>
                <a:latin typeface="+mj-lt"/>
              </a:rPr>
              <a:t> </a:t>
            </a:r>
            <a:endParaRPr lang="nl-NL" sz="800" dirty="0">
              <a:latin typeface="+mj-lt"/>
            </a:endParaRPr>
          </a:p>
          <a:p>
            <a:pPr lvl="0" defTabSz="685800">
              <a:defRPr/>
            </a:pPr>
            <a:endParaRPr lang="nl-NL" sz="800" dirty="0">
              <a:latin typeface="+mj-lt"/>
            </a:endParaRP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C1D40705-4350-4F74-9FCE-6B233361C3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67600" y="2915536"/>
            <a:ext cx="1000573" cy="711519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9809C10-6114-47FD-9E8B-86322847580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nl-NL"/>
              <a:t> </a:t>
            </a:r>
            <a:fld id="{B74C3CA3-956D-4E4B-B5F3-86E633D39F76}" type="slidenum">
              <a:rPr lang="nl-NL" b="0" smtClean="0"/>
              <a:pPr/>
              <a:t>‹nr.›</a:t>
            </a:fld>
            <a:endParaRPr lang="nl-NL" b="0" dirty="0"/>
          </a:p>
        </p:txBody>
      </p:sp>
    </p:spTree>
    <p:extLst>
      <p:ext uri="{BB962C8B-B14F-4D97-AF65-F5344CB8AC3E}">
        <p14:creationId xmlns:p14="http://schemas.microsoft.com/office/powerpoint/2010/main" val="4012588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au-Titel-Sub-tekst_links-foto_recht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B9BC09-1CF9-4609-A53B-9F628E42D8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</a:t>
            </a:r>
            <a:r>
              <a:rPr lang="nl-NL"/>
              <a:t>van slide</a:t>
            </a:r>
            <a:endParaRPr lang="nl-NL" dirty="0"/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55738389-49C9-4121-8FF3-9384576C360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81000" y="1420124"/>
            <a:ext cx="8375521" cy="363121"/>
          </a:xfrm>
        </p:spPr>
        <p:txBody>
          <a:bodyPr wrap="none" anchor="t"/>
          <a:lstStyle>
            <a:lvl1pPr marL="0" indent="0">
              <a:buNone/>
              <a:defRPr sz="24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Subtitel van slide</a:t>
            </a:r>
          </a:p>
        </p:txBody>
      </p:sp>
      <p:grpSp>
        <p:nvGrpSpPr>
          <p:cNvPr id="14" name="Graphic 7">
            <a:extLst>
              <a:ext uri="{FF2B5EF4-FFF2-40B4-BE49-F238E27FC236}">
                <a16:creationId xmlns:a16="http://schemas.microsoft.com/office/drawing/2014/main" id="{E96A94B4-0E5A-4C1C-90E6-F13F0CDF6F5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64200" y="50031"/>
            <a:ext cx="744431" cy="744431"/>
            <a:chOff x="4181475" y="2181225"/>
            <a:chExt cx="782955" cy="782955"/>
          </a:xfrm>
        </p:grpSpPr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60FE509E-A42C-4640-A7C7-51A14A3BBD07}"/>
                </a:ext>
              </a:extLst>
            </p:cNvPr>
            <p:cNvSpPr/>
            <p:nvPr/>
          </p:nvSpPr>
          <p:spPr>
            <a:xfrm>
              <a:off x="4322445" y="2371725"/>
              <a:ext cx="514350" cy="401002"/>
            </a:xfrm>
            <a:custGeom>
              <a:avLst/>
              <a:gdLst>
                <a:gd name="connsiteX0" fmla="*/ 302895 w 514350"/>
                <a:gd name="connsiteY0" fmla="*/ 137160 h 401002"/>
                <a:gd name="connsiteX1" fmla="*/ 380048 w 514350"/>
                <a:gd name="connsiteY1" fmla="*/ 219075 h 401002"/>
                <a:gd name="connsiteX2" fmla="*/ 359093 w 514350"/>
                <a:gd name="connsiteY2" fmla="*/ 237173 h 401002"/>
                <a:gd name="connsiteX3" fmla="*/ 280035 w 514350"/>
                <a:gd name="connsiteY3" fmla="*/ 101918 h 401002"/>
                <a:gd name="connsiteX4" fmla="*/ 240030 w 514350"/>
                <a:gd name="connsiteY4" fmla="*/ 50482 h 401002"/>
                <a:gd name="connsiteX5" fmla="*/ 23812 w 514350"/>
                <a:gd name="connsiteY5" fmla="*/ 0 h 401002"/>
                <a:gd name="connsiteX6" fmla="*/ 153353 w 514350"/>
                <a:gd name="connsiteY6" fmla="*/ 44768 h 401002"/>
                <a:gd name="connsiteX7" fmla="*/ 142875 w 514350"/>
                <a:gd name="connsiteY7" fmla="*/ 62865 h 401002"/>
                <a:gd name="connsiteX8" fmla="*/ 0 w 514350"/>
                <a:gd name="connsiteY8" fmla="*/ 39053 h 401002"/>
                <a:gd name="connsiteX9" fmla="*/ 134303 w 514350"/>
                <a:gd name="connsiteY9" fmla="*/ 81915 h 401002"/>
                <a:gd name="connsiteX10" fmla="*/ 128587 w 514350"/>
                <a:gd name="connsiteY10" fmla="*/ 97155 h 401002"/>
                <a:gd name="connsiteX11" fmla="*/ 3810 w 514350"/>
                <a:gd name="connsiteY11" fmla="*/ 85725 h 401002"/>
                <a:gd name="connsiteX12" fmla="*/ 123825 w 514350"/>
                <a:gd name="connsiteY12" fmla="*/ 114300 h 401002"/>
                <a:gd name="connsiteX13" fmla="*/ 120015 w 514350"/>
                <a:gd name="connsiteY13" fmla="*/ 129540 h 401002"/>
                <a:gd name="connsiteX14" fmla="*/ 38100 w 514350"/>
                <a:gd name="connsiteY14" fmla="*/ 129540 h 401002"/>
                <a:gd name="connsiteX15" fmla="*/ 97155 w 514350"/>
                <a:gd name="connsiteY15" fmla="*/ 150495 h 401002"/>
                <a:gd name="connsiteX16" fmla="*/ 178118 w 514350"/>
                <a:gd name="connsiteY16" fmla="*/ 180975 h 401002"/>
                <a:gd name="connsiteX17" fmla="*/ 298132 w 514350"/>
                <a:gd name="connsiteY17" fmla="*/ 280035 h 401002"/>
                <a:gd name="connsiteX18" fmla="*/ 337185 w 514350"/>
                <a:gd name="connsiteY18" fmla="*/ 274320 h 401002"/>
                <a:gd name="connsiteX19" fmla="*/ 264795 w 514350"/>
                <a:gd name="connsiteY19" fmla="*/ 320993 h 401002"/>
                <a:gd name="connsiteX20" fmla="*/ 221932 w 514350"/>
                <a:gd name="connsiteY20" fmla="*/ 374333 h 401002"/>
                <a:gd name="connsiteX21" fmla="*/ 192405 w 514350"/>
                <a:gd name="connsiteY21" fmla="*/ 401003 h 401002"/>
                <a:gd name="connsiteX22" fmla="*/ 274320 w 514350"/>
                <a:gd name="connsiteY22" fmla="*/ 386715 h 401002"/>
                <a:gd name="connsiteX23" fmla="*/ 427673 w 514350"/>
                <a:gd name="connsiteY23" fmla="*/ 240983 h 401002"/>
                <a:gd name="connsiteX24" fmla="*/ 369570 w 514350"/>
                <a:gd name="connsiteY24" fmla="*/ 166688 h 401002"/>
                <a:gd name="connsiteX25" fmla="*/ 370523 w 514350"/>
                <a:gd name="connsiteY25" fmla="*/ 164783 h 401002"/>
                <a:gd name="connsiteX26" fmla="*/ 447675 w 514350"/>
                <a:gd name="connsiteY26" fmla="*/ 200977 h 401002"/>
                <a:gd name="connsiteX27" fmla="*/ 500063 w 514350"/>
                <a:gd name="connsiteY27" fmla="*/ 214313 h 401002"/>
                <a:gd name="connsiteX28" fmla="*/ 372428 w 514350"/>
                <a:gd name="connsiteY28" fmla="*/ 149543 h 401002"/>
                <a:gd name="connsiteX29" fmla="*/ 354330 w 514350"/>
                <a:gd name="connsiteY29" fmla="*/ 137160 h 401002"/>
                <a:gd name="connsiteX30" fmla="*/ 361950 w 514350"/>
                <a:gd name="connsiteY30" fmla="*/ 128588 h 401002"/>
                <a:gd name="connsiteX31" fmla="*/ 357188 w 514350"/>
                <a:gd name="connsiteY31" fmla="*/ 119063 h 401002"/>
                <a:gd name="connsiteX32" fmla="*/ 364807 w 514350"/>
                <a:gd name="connsiteY32" fmla="*/ 111443 h 401002"/>
                <a:gd name="connsiteX33" fmla="*/ 373380 w 514350"/>
                <a:gd name="connsiteY33" fmla="*/ 119063 h 401002"/>
                <a:gd name="connsiteX34" fmla="*/ 380048 w 514350"/>
                <a:gd name="connsiteY34" fmla="*/ 127635 h 401002"/>
                <a:gd name="connsiteX35" fmla="*/ 507682 w 514350"/>
                <a:gd name="connsiteY35" fmla="*/ 212408 h 401002"/>
                <a:gd name="connsiteX36" fmla="*/ 507682 w 514350"/>
                <a:gd name="connsiteY36" fmla="*/ 219075 h 401002"/>
                <a:gd name="connsiteX37" fmla="*/ 507682 w 514350"/>
                <a:gd name="connsiteY37" fmla="*/ 219075 h 401002"/>
                <a:gd name="connsiteX38" fmla="*/ 514350 w 514350"/>
                <a:gd name="connsiteY38" fmla="*/ 212408 h 401002"/>
                <a:gd name="connsiteX39" fmla="*/ 511493 w 514350"/>
                <a:gd name="connsiteY39" fmla="*/ 206693 h 401002"/>
                <a:gd name="connsiteX40" fmla="*/ 365760 w 514350"/>
                <a:gd name="connsiteY40" fmla="*/ 100965 h 401002"/>
                <a:gd name="connsiteX41" fmla="*/ 333375 w 514350"/>
                <a:gd name="connsiteY41" fmla="*/ 94298 h 401002"/>
                <a:gd name="connsiteX42" fmla="*/ 333375 w 514350"/>
                <a:gd name="connsiteY42" fmla="*/ 98107 h 401002"/>
                <a:gd name="connsiteX43" fmla="*/ 320040 w 514350"/>
                <a:gd name="connsiteY43" fmla="*/ 98107 h 401002"/>
                <a:gd name="connsiteX44" fmla="*/ 322898 w 514350"/>
                <a:gd name="connsiteY44" fmla="*/ 102870 h 401002"/>
                <a:gd name="connsiteX45" fmla="*/ 310515 w 514350"/>
                <a:gd name="connsiteY45" fmla="*/ 104775 h 401002"/>
                <a:gd name="connsiteX46" fmla="*/ 315278 w 514350"/>
                <a:gd name="connsiteY46" fmla="*/ 111443 h 401002"/>
                <a:gd name="connsiteX47" fmla="*/ 305753 w 514350"/>
                <a:gd name="connsiteY47" fmla="*/ 115252 h 401002"/>
                <a:gd name="connsiteX48" fmla="*/ 310515 w 514350"/>
                <a:gd name="connsiteY48" fmla="*/ 122873 h 401002"/>
                <a:gd name="connsiteX49" fmla="*/ 303848 w 514350"/>
                <a:gd name="connsiteY49" fmla="*/ 127635 h 401002"/>
                <a:gd name="connsiteX50" fmla="*/ 306705 w 514350"/>
                <a:gd name="connsiteY50" fmla="*/ 133350 h 401002"/>
                <a:gd name="connsiteX51" fmla="*/ 302895 w 514350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4350" h="401002">
                  <a:moveTo>
                    <a:pt x="302895" y="137160"/>
                  </a:moveTo>
                  <a:cubicBezTo>
                    <a:pt x="302895" y="181927"/>
                    <a:pt x="380048" y="184785"/>
                    <a:pt x="380048" y="219075"/>
                  </a:cubicBezTo>
                  <a:cubicBezTo>
                    <a:pt x="380048" y="231458"/>
                    <a:pt x="368618" y="237173"/>
                    <a:pt x="359093" y="237173"/>
                  </a:cubicBezTo>
                  <a:cubicBezTo>
                    <a:pt x="313373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2" y="23813"/>
                    <a:pt x="81915" y="8572"/>
                    <a:pt x="23812" y="0"/>
                  </a:cubicBezTo>
                  <a:cubicBezTo>
                    <a:pt x="30480" y="25718"/>
                    <a:pt x="117158" y="40957"/>
                    <a:pt x="153353" y="44768"/>
                  </a:cubicBezTo>
                  <a:cubicBezTo>
                    <a:pt x="150495" y="49530"/>
                    <a:pt x="145733" y="58103"/>
                    <a:pt x="142875" y="62865"/>
                  </a:cubicBezTo>
                  <a:cubicBezTo>
                    <a:pt x="106680" y="53340"/>
                    <a:pt x="44768" y="44768"/>
                    <a:pt x="0" y="39053"/>
                  </a:cubicBezTo>
                  <a:cubicBezTo>
                    <a:pt x="14287" y="67628"/>
                    <a:pt x="80962" y="72390"/>
                    <a:pt x="134303" y="81915"/>
                  </a:cubicBezTo>
                  <a:lnTo>
                    <a:pt x="128587" y="97155"/>
                  </a:lnTo>
                  <a:cubicBezTo>
                    <a:pt x="86677" y="90488"/>
                    <a:pt x="43815" y="85725"/>
                    <a:pt x="3810" y="85725"/>
                  </a:cubicBezTo>
                  <a:cubicBezTo>
                    <a:pt x="19050" y="108585"/>
                    <a:pt x="80010" y="113348"/>
                    <a:pt x="123825" y="114300"/>
                  </a:cubicBezTo>
                  <a:lnTo>
                    <a:pt x="120015" y="129540"/>
                  </a:lnTo>
                  <a:cubicBezTo>
                    <a:pt x="94298" y="128588"/>
                    <a:pt x="65723" y="128588"/>
                    <a:pt x="38100" y="129540"/>
                  </a:cubicBezTo>
                  <a:cubicBezTo>
                    <a:pt x="47625" y="145733"/>
                    <a:pt x="73343" y="148590"/>
                    <a:pt x="97155" y="150495"/>
                  </a:cubicBezTo>
                  <a:cubicBezTo>
                    <a:pt x="122873" y="153352"/>
                    <a:pt x="163830" y="157163"/>
                    <a:pt x="178118" y="180975"/>
                  </a:cubicBezTo>
                  <a:cubicBezTo>
                    <a:pt x="213360" y="236220"/>
                    <a:pt x="240982" y="280035"/>
                    <a:pt x="298132" y="280035"/>
                  </a:cubicBezTo>
                  <a:cubicBezTo>
                    <a:pt x="315278" y="280035"/>
                    <a:pt x="329565" y="277178"/>
                    <a:pt x="337185" y="274320"/>
                  </a:cubicBezTo>
                  <a:cubicBezTo>
                    <a:pt x="332423" y="293370"/>
                    <a:pt x="288607" y="283845"/>
                    <a:pt x="264795" y="320993"/>
                  </a:cubicBezTo>
                  <a:cubicBezTo>
                    <a:pt x="250507" y="342900"/>
                    <a:pt x="250507" y="367665"/>
                    <a:pt x="221932" y="374333"/>
                  </a:cubicBezTo>
                  <a:cubicBezTo>
                    <a:pt x="203835" y="379095"/>
                    <a:pt x="192405" y="386715"/>
                    <a:pt x="192405" y="401003"/>
                  </a:cubicBezTo>
                  <a:cubicBezTo>
                    <a:pt x="221932" y="400050"/>
                    <a:pt x="243840" y="396240"/>
                    <a:pt x="274320" y="386715"/>
                  </a:cubicBezTo>
                  <a:cubicBezTo>
                    <a:pt x="383857" y="353378"/>
                    <a:pt x="427673" y="291465"/>
                    <a:pt x="427673" y="240983"/>
                  </a:cubicBezTo>
                  <a:cubicBezTo>
                    <a:pt x="427673" y="213360"/>
                    <a:pt x="412432" y="185738"/>
                    <a:pt x="369570" y="166688"/>
                  </a:cubicBezTo>
                  <a:lnTo>
                    <a:pt x="370523" y="164783"/>
                  </a:lnTo>
                  <a:cubicBezTo>
                    <a:pt x="385763" y="167640"/>
                    <a:pt x="432435" y="194310"/>
                    <a:pt x="447675" y="200977"/>
                  </a:cubicBezTo>
                  <a:cubicBezTo>
                    <a:pt x="466725" y="209550"/>
                    <a:pt x="482918" y="214313"/>
                    <a:pt x="500063" y="214313"/>
                  </a:cubicBezTo>
                  <a:cubicBezTo>
                    <a:pt x="453390" y="182880"/>
                    <a:pt x="411480" y="161925"/>
                    <a:pt x="372428" y="149543"/>
                  </a:cubicBezTo>
                  <a:cubicBezTo>
                    <a:pt x="361950" y="145733"/>
                    <a:pt x="354330" y="142875"/>
                    <a:pt x="354330" y="137160"/>
                  </a:cubicBezTo>
                  <a:cubicBezTo>
                    <a:pt x="354330" y="132398"/>
                    <a:pt x="361950" y="132398"/>
                    <a:pt x="361950" y="128588"/>
                  </a:cubicBezTo>
                  <a:cubicBezTo>
                    <a:pt x="361950" y="125730"/>
                    <a:pt x="357188" y="124777"/>
                    <a:pt x="357188" y="119063"/>
                  </a:cubicBezTo>
                  <a:cubicBezTo>
                    <a:pt x="357188" y="115252"/>
                    <a:pt x="360045" y="111443"/>
                    <a:pt x="364807" y="111443"/>
                  </a:cubicBezTo>
                  <a:cubicBezTo>
                    <a:pt x="369570" y="111443"/>
                    <a:pt x="372428" y="114300"/>
                    <a:pt x="373380" y="119063"/>
                  </a:cubicBezTo>
                  <a:cubicBezTo>
                    <a:pt x="374332" y="121920"/>
                    <a:pt x="375285" y="125730"/>
                    <a:pt x="380048" y="127635"/>
                  </a:cubicBezTo>
                  <a:cubicBezTo>
                    <a:pt x="419100" y="146685"/>
                    <a:pt x="473393" y="184785"/>
                    <a:pt x="507682" y="212408"/>
                  </a:cubicBezTo>
                  <a:lnTo>
                    <a:pt x="507682" y="219075"/>
                  </a:lnTo>
                  <a:lnTo>
                    <a:pt x="507682" y="219075"/>
                  </a:lnTo>
                  <a:cubicBezTo>
                    <a:pt x="511493" y="219075"/>
                    <a:pt x="514350" y="215265"/>
                    <a:pt x="514350" y="212408"/>
                  </a:cubicBezTo>
                  <a:cubicBezTo>
                    <a:pt x="514350" y="210502"/>
                    <a:pt x="513397" y="207645"/>
                    <a:pt x="511493" y="206693"/>
                  </a:cubicBezTo>
                  <a:cubicBezTo>
                    <a:pt x="487680" y="184785"/>
                    <a:pt x="418148" y="122873"/>
                    <a:pt x="365760" y="100965"/>
                  </a:cubicBezTo>
                  <a:cubicBezTo>
                    <a:pt x="354330" y="96203"/>
                    <a:pt x="341948" y="94298"/>
                    <a:pt x="333375" y="94298"/>
                  </a:cubicBezTo>
                  <a:lnTo>
                    <a:pt x="333375" y="98107"/>
                  </a:lnTo>
                  <a:lnTo>
                    <a:pt x="320040" y="98107"/>
                  </a:lnTo>
                  <a:lnTo>
                    <a:pt x="322898" y="102870"/>
                  </a:lnTo>
                  <a:lnTo>
                    <a:pt x="310515" y="104775"/>
                  </a:lnTo>
                  <a:lnTo>
                    <a:pt x="315278" y="111443"/>
                  </a:lnTo>
                  <a:lnTo>
                    <a:pt x="305753" y="115252"/>
                  </a:lnTo>
                  <a:lnTo>
                    <a:pt x="310515" y="122873"/>
                  </a:lnTo>
                  <a:lnTo>
                    <a:pt x="303848" y="127635"/>
                  </a:lnTo>
                  <a:lnTo>
                    <a:pt x="306705" y="133350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54E53A4-FAE0-4D0F-B519-4E6735677292}"/>
                </a:ext>
              </a:extLst>
            </p:cNvPr>
            <p:cNvSpPr/>
            <p:nvPr/>
          </p:nvSpPr>
          <p:spPr>
            <a:xfrm>
              <a:off x="4181475" y="2181225"/>
              <a:ext cx="782955" cy="782955"/>
            </a:xfrm>
            <a:custGeom>
              <a:avLst/>
              <a:gdLst>
                <a:gd name="connsiteX0" fmla="*/ 0 w 782955"/>
                <a:gd name="connsiteY0" fmla="*/ 0 h 782955"/>
                <a:gd name="connsiteX1" fmla="*/ 782955 w 782955"/>
                <a:gd name="connsiteY1" fmla="*/ 0 h 782955"/>
                <a:gd name="connsiteX2" fmla="*/ 782955 w 782955"/>
                <a:gd name="connsiteY2" fmla="*/ 782955 h 782955"/>
                <a:gd name="connsiteX3" fmla="*/ 0 w 782955"/>
                <a:gd name="connsiteY3" fmla="*/ 782955 h 7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955" h="782955">
                  <a:moveTo>
                    <a:pt x="0" y="0"/>
                  </a:moveTo>
                  <a:lnTo>
                    <a:pt x="782955" y="0"/>
                  </a:lnTo>
                  <a:lnTo>
                    <a:pt x="782955" y="782955"/>
                  </a:lnTo>
                  <a:lnTo>
                    <a:pt x="0" y="78295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84B3D3C-4282-467B-BFE7-3EE60AFDD71D}"/>
              </a:ext>
            </a:extLst>
          </p:cNvPr>
          <p:cNvCxnSpPr>
            <a:cxnSpLocks/>
          </p:cNvCxnSpPr>
          <p:nvPr userDrawn="1"/>
        </p:nvCxnSpPr>
        <p:spPr>
          <a:xfrm>
            <a:off x="376234" y="37622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1857F8B2-36C1-42BC-9D09-50A7E3365920}"/>
              </a:ext>
            </a:extLst>
          </p:cNvPr>
          <p:cNvCxnSpPr>
            <a:cxnSpLocks/>
          </p:cNvCxnSpPr>
          <p:nvPr userDrawn="1"/>
        </p:nvCxnSpPr>
        <p:spPr>
          <a:xfrm>
            <a:off x="4962535" y="37621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jdelijke aanduiding voor inhoud 19">
            <a:extLst>
              <a:ext uri="{FF2B5EF4-FFF2-40B4-BE49-F238E27FC236}">
                <a16:creationId xmlns:a16="http://schemas.microsoft.com/office/drawing/2014/main" id="{0B2CED14-D0F1-4C89-AE49-612BCDA4682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1000" y="2311200"/>
            <a:ext cx="3982770" cy="2445698"/>
          </a:xfrm>
        </p:spPr>
        <p:txBody>
          <a:bodyPr numCol="1" spcCol="360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475F1BD8-83CE-4790-8D27-42E824B4A1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7206" y="2311199"/>
            <a:ext cx="4566794" cy="2832267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9A7488-F62F-490C-A194-16302498B89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6A5BACE3-7F2C-40FE-8A5A-0716D955846F}"/>
              </a:ext>
            </a:extLst>
          </p:cNvPr>
          <p:cNvSpPr txBox="1"/>
          <p:nvPr userDrawn="1"/>
        </p:nvSpPr>
        <p:spPr>
          <a:xfrm>
            <a:off x="-1844212" y="2311200"/>
            <a:ext cx="1794735" cy="24285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800" b="1" dirty="0">
                <a:latin typeface="+mj-lt"/>
              </a:rPr>
              <a:t>Maak de tekst op</a:t>
            </a:r>
            <a:r>
              <a:rPr lang="nl-NL" sz="800" dirty="0">
                <a:latin typeface="+mj-lt"/>
              </a:rPr>
              <a:t> door het lijstniveau te verhogen of te verlagen:</a:t>
            </a:r>
          </a:p>
          <a:p>
            <a:r>
              <a:rPr lang="nl-NL" sz="800" dirty="0">
                <a:latin typeface="+mj-lt"/>
              </a:rPr>
              <a:t>Plaats de cursor in de tekst en klik op een van de onderstaande knoppen</a:t>
            </a:r>
          </a:p>
          <a:p>
            <a:endParaRPr lang="nl-NL" sz="800" dirty="0">
              <a:latin typeface="+mj-lt"/>
            </a:endParaRPr>
          </a:p>
          <a:p>
            <a:endParaRPr lang="nl-NL" sz="800" dirty="0">
              <a:latin typeface="+mj-lt"/>
            </a:endParaRPr>
          </a:p>
          <a:p>
            <a:endParaRPr lang="nl-NL" sz="800" dirty="0">
              <a:latin typeface="+mj-lt"/>
            </a:endParaRPr>
          </a:p>
          <a:p>
            <a:endParaRPr lang="nl-NL" sz="800" dirty="0">
              <a:latin typeface="+mj-lt"/>
            </a:endParaRPr>
          </a:p>
          <a:p>
            <a:endParaRPr lang="nl-NL" sz="800" dirty="0">
              <a:latin typeface="+mj-lt"/>
            </a:endParaRPr>
          </a:p>
          <a:p>
            <a:endParaRPr lang="nl-NL" sz="800" dirty="0">
              <a:latin typeface="+mj-lt"/>
            </a:endParaRPr>
          </a:p>
          <a:p>
            <a:endParaRPr lang="nl-NL" sz="800" dirty="0">
              <a:latin typeface="+mj-lt"/>
            </a:endParaRPr>
          </a:p>
          <a:p>
            <a:r>
              <a:rPr lang="nl-NL" sz="800" dirty="0">
                <a:latin typeface="+mj-lt"/>
              </a:rPr>
              <a:t>(in lint Start, groep Alinea)</a:t>
            </a:r>
          </a:p>
          <a:p>
            <a:endParaRPr lang="nl-NL" sz="800" dirty="0">
              <a:latin typeface="+mj-lt"/>
            </a:endParaRPr>
          </a:p>
          <a:p>
            <a:r>
              <a:rPr lang="nl-NL" sz="800" dirty="0">
                <a:latin typeface="+mj-lt"/>
              </a:rPr>
              <a:t>1 = Normaal</a:t>
            </a:r>
          </a:p>
          <a:p>
            <a:r>
              <a:rPr lang="nl-NL" sz="800" dirty="0">
                <a:latin typeface="+mj-lt"/>
              </a:rPr>
              <a:t>2 = </a:t>
            </a:r>
            <a:r>
              <a:rPr lang="nl-NL" sz="800" b="1" kern="1200" cap="none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latin typeface="+mj-lt"/>
              </a:rPr>
              <a:t>3 = </a:t>
            </a:r>
            <a:r>
              <a:rPr lang="nl-NL" sz="800" dirty="0">
                <a:solidFill>
                  <a:schemeClr val="tx1"/>
                </a:solidFill>
                <a:latin typeface="+mj-lt"/>
              </a:rPr>
              <a:t>▪</a:t>
            </a:r>
            <a:r>
              <a:rPr lang="nl-NL" sz="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nl-NL" sz="800" dirty="0">
                <a:latin typeface="+mj-lt"/>
              </a:rPr>
              <a:t>Opsomming</a:t>
            </a:r>
          </a:p>
          <a:p>
            <a:pPr lvl="0" defTabSz="685800">
              <a:defRPr/>
            </a:pPr>
            <a:r>
              <a:rPr lang="nl-NL" sz="800" b="0" dirty="0">
                <a:solidFill>
                  <a:schemeClr val="tx1"/>
                </a:solidFill>
                <a:latin typeface="+mj-lt"/>
              </a:rPr>
              <a:t>4 =    ▪</a:t>
            </a:r>
            <a:r>
              <a:rPr lang="nl-NL" sz="800" b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nl-NL" sz="800" b="0" dirty="0">
                <a:latin typeface="+mj-lt"/>
              </a:rPr>
              <a:t>Opsomming</a:t>
            </a:r>
            <a:r>
              <a:rPr lang="nl-NL" sz="800" b="0" dirty="0">
                <a:solidFill>
                  <a:schemeClr val="tx2"/>
                </a:solidFill>
                <a:latin typeface="+mj-lt"/>
              </a:rPr>
              <a:t> </a:t>
            </a:r>
            <a:endParaRPr lang="nl-NL" sz="800" b="0" dirty="0">
              <a:latin typeface="+mj-lt"/>
            </a:endParaRPr>
          </a:p>
          <a:p>
            <a:pPr lvl="0" defTabSz="685800">
              <a:defRPr/>
            </a:pPr>
            <a:r>
              <a:rPr lang="nl-NL" sz="800" dirty="0">
                <a:latin typeface="+mj-lt"/>
              </a:rPr>
              <a:t>5 =       </a:t>
            </a:r>
            <a:r>
              <a:rPr lang="nl-NL" sz="800" b="0" dirty="0">
                <a:solidFill>
                  <a:schemeClr val="tx1"/>
                </a:solidFill>
                <a:latin typeface="+mj-lt"/>
              </a:rPr>
              <a:t>▪</a:t>
            </a:r>
            <a:r>
              <a:rPr lang="nl-NL" sz="800" b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nl-NL" sz="800" b="0" dirty="0">
                <a:latin typeface="+mj-lt"/>
              </a:rPr>
              <a:t>Opsomming</a:t>
            </a:r>
            <a:r>
              <a:rPr lang="nl-NL" sz="800" b="0" dirty="0">
                <a:solidFill>
                  <a:schemeClr val="tx2"/>
                </a:solidFill>
                <a:latin typeface="+mj-lt"/>
              </a:rPr>
              <a:t> </a:t>
            </a:r>
            <a:endParaRPr lang="nl-NL" sz="800" dirty="0">
              <a:latin typeface="+mj-lt"/>
            </a:endParaRPr>
          </a:p>
          <a:p>
            <a:pPr lvl="0" defTabSz="685800">
              <a:defRPr/>
            </a:pPr>
            <a:endParaRPr lang="nl-NL" sz="800" dirty="0">
              <a:latin typeface="+mj-lt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DE8F5B9B-B428-41A7-BA29-EE580998B6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67600" y="2915536"/>
            <a:ext cx="1000573" cy="711519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F6E1984-84B4-45DF-9AFE-D0A20AB9EB0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nl-NL"/>
              <a:t> </a:t>
            </a:r>
            <a:fld id="{B74C3CA3-956D-4E4B-B5F3-86E633D39F76}" type="slidenum">
              <a:rPr lang="nl-NL" b="0" smtClean="0"/>
              <a:pPr/>
              <a:t>‹nr.›</a:t>
            </a:fld>
            <a:endParaRPr lang="nl-NL" b="0" dirty="0"/>
          </a:p>
        </p:txBody>
      </p:sp>
    </p:spTree>
    <p:extLst>
      <p:ext uri="{BB962C8B-B14F-4D97-AF65-F5344CB8AC3E}">
        <p14:creationId xmlns:p14="http://schemas.microsoft.com/office/powerpoint/2010/main" val="2924134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au-Titel-Sub-Grafiek_links-Tekst_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B9BC09-1CF9-4609-A53B-9F628E42D8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</a:t>
            </a:r>
            <a:r>
              <a:rPr lang="nl-NL"/>
              <a:t>van slide</a:t>
            </a:r>
            <a:endParaRPr lang="nl-NL" dirty="0"/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55738389-49C9-4121-8FF3-9384576C360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81000" y="1420124"/>
            <a:ext cx="8375521" cy="363121"/>
          </a:xfrm>
        </p:spPr>
        <p:txBody>
          <a:bodyPr wrap="none" anchor="t"/>
          <a:lstStyle>
            <a:lvl1pPr marL="0" indent="0">
              <a:buNone/>
              <a:defRPr sz="24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Subtitel van slide</a:t>
            </a:r>
          </a:p>
        </p:txBody>
      </p:sp>
      <p:grpSp>
        <p:nvGrpSpPr>
          <p:cNvPr id="14" name="Graphic 7">
            <a:extLst>
              <a:ext uri="{FF2B5EF4-FFF2-40B4-BE49-F238E27FC236}">
                <a16:creationId xmlns:a16="http://schemas.microsoft.com/office/drawing/2014/main" id="{E96A94B4-0E5A-4C1C-90E6-F13F0CDF6F5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64200" y="50031"/>
            <a:ext cx="744431" cy="744431"/>
            <a:chOff x="4181475" y="2181225"/>
            <a:chExt cx="782955" cy="782955"/>
          </a:xfrm>
        </p:grpSpPr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60FE509E-A42C-4640-A7C7-51A14A3BBD07}"/>
                </a:ext>
              </a:extLst>
            </p:cNvPr>
            <p:cNvSpPr/>
            <p:nvPr/>
          </p:nvSpPr>
          <p:spPr>
            <a:xfrm>
              <a:off x="4322445" y="2371725"/>
              <a:ext cx="514350" cy="401002"/>
            </a:xfrm>
            <a:custGeom>
              <a:avLst/>
              <a:gdLst>
                <a:gd name="connsiteX0" fmla="*/ 302895 w 514350"/>
                <a:gd name="connsiteY0" fmla="*/ 137160 h 401002"/>
                <a:gd name="connsiteX1" fmla="*/ 380048 w 514350"/>
                <a:gd name="connsiteY1" fmla="*/ 219075 h 401002"/>
                <a:gd name="connsiteX2" fmla="*/ 359093 w 514350"/>
                <a:gd name="connsiteY2" fmla="*/ 237173 h 401002"/>
                <a:gd name="connsiteX3" fmla="*/ 280035 w 514350"/>
                <a:gd name="connsiteY3" fmla="*/ 101918 h 401002"/>
                <a:gd name="connsiteX4" fmla="*/ 240030 w 514350"/>
                <a:gd name="connsiteY4" fmla="*/ 50482 h 401002"/>
                <a:gd name="connsiteX5" fmla="*/ 23812 w 514350"/>
                <a:gd name="connsiteY5" fmla="*/ 0 h 401002"/>
                <a:gd name="connsiteX6" fmla="*/ 153353 w 514350"/>
                <a:gd name="connsiteY6" fmla="*/ 44768 h 401002"/>
                <a:gd name="connsiteX7" fmla="*/ 142875 w 514350"/>
                <a:gd name="connsiteY7" fmla="*/ 62865 h 401002"/>
                <a:gd name="connsiteX8" fmla="*/ 0 w 514350"/>
                <a:gd name="connsiteY8" fmla="*/ 39053 h 401002"/>
                <a:gd name="connsiteX9" fmla="*/ 134303 w 514350"/>
                <a:gd name="connsiteY9" fmla="*/ 81915 h 401002"/>
                <a:gd name="connsiteX10" fmla="*/ 128587 w 514350"/>
                <a:gd name="connsiteY10" fmla="*/ 97155 h 401002"/>
                <a:gd name="connsiteX11" fmla="*/ 3810 w 514350"/>
                <a:gd name="connsiteY11" fmla="*/ 85725 h 401002"/>
                <a:gd name="connsiteX12" fmla="*/ 123825 w 514350"/>
                <a:gd name="connsiteY12" fmla="*/ 114300 h 401002"/>
                <a:gd name="connsiteX13" fmla="*/ 120015 w 514350"/>
                <a:gd name="connsiteY13" fmla="*/ 129540 h 401002"/>
                <a:gd name="connsiteX14" fmla="*/ 38100 w 514350"/>
                <a:gd name="connsiteY14" fmla="*/ 129540 h 401002"/>
                <a:gd name="connsiteX15" fmla="*/ 97155 w 514350"/>
                <a:gd name="connsiteY15" fmla="*/ 150495 h 401002"/>
                <a:gd name="connsiteX16" fmla="*/ 178118 w 514350"/>
                <a:gd name="connsiteY16" fmla="*/ 180975 h 401002"/>
                <a:gd name="connsiteX17" fmla="*/ 298132 w 514350"/>
                <a:gd name="connsiteY17" fmla="*/ 280035 h 401002"/>
                <a:gd name="connsiteX18" fmla="*/ 337185 w 514350"/>
                <a:gd name="connsiteY18" fmla="*/ 274320 h 401002"/>
                <a:gd name="connsiteX19" fmla="*/ 264795 w 514350"/>
                <a:gd name="connsiteY19" fmla="*/ 320993 h 401002"/>
                <a:gd name="connsiteX20" fmla="*/ 221932 w 514350"/>
                <a:gd name="connsiteY20" fmla="*/ 374333 h 401002"/>
                <a:gd name="connsiteX21" fmla="*/ 192405 w 514350"/>
                <a:gd name="connsiteY21" fmla="*/ 401003 h 401002"/>
                <a:gd name="connsiteX22" fmla="*/ 274320 w 514350"/>
                <a:gd name="connsiteY22" fmla="*/ 386715 h 401002"/>
                <a:gd name="connsiteX23" fmla="*/ 427673 w 514350"/>
                <a:gd name="connsiteY23" fmla="*/ 240983 h 401002"/>
                <a:gd name="connsiteX24" fmla="*/ 369570 w 514350"/>
                <a:gd name="connsiteY24" fmla="*/ 166688 h 401002"/>
                <a:gd name="connsiteX25" fmla="*/ 370523 w 514350"/>
                <a:gd name="connsiteY25" fmla="*/ 164783 h 401002"/>
                <a:gd name="connsiteX26" fmla="*/ 447675 w 514350"/>
                <a:gd name="connsiteY26" fmla="*/ 200977 h 401002"/>
                <a:gd name="connsiteX27" fmla="*/ 500063 w 514350"/>
                <a:gd name="connsiteY27" fmla="*/ 214313 h 401002"/>
                <a:gd name="connsiteX28" fmla="*/ 372428 w 514350"/>
                <a:gd name="connsiteY28" fmla="*/ 149543 h 401002"/>
                <a:gd name="connsiteX29" fmla="*/ 354330 w 514350"/>
                <a:gd name="connsiteY29" fmla="*/ 137160 h 401002"/>
                <a:gd name="connsiteX30" fmla="*/ 361950 w 514350"/>
                <a:gd name="connsiteY30" fmla="*/ 128588 h 401002"/>
                <a:gd name="connsiteX31" fmla="*/ 357188 w 514350"/>
                <a:gd name="connsiteY31" fmla="*/ 119063 h 401002"/>
                <a:gd name="connsiteX32" fmla="*/ 364807 w 514350"/>
                <a:gd name="connsiteY32" fmla="*/ 111443 h 401002"/>
                <a:gd name="connsiteX33" fmla="*/ 373380 w 514350"/>
                <a:gd name="connsiteY33" fmla="*/ 119063 h 401002"/>
                <a:gd name="connsiteX34" fmla="*/ 380048 w 514350"/>
                <a:gd name="connsiteY34" fmla="*/ 127635 h 401002"/>
                <a:gd name="connsiteX35" fmla="*/ 507682 w 514350"/>
                <a:gd name="connsiteY35" fmla="*/ 212408 h 401002"/>
                <a:gd name="connsiteX36" fmla="*/ 507682 w 514350"/>
                <a:gd name="connsiteY36" fmla="*/ 219075 h 401002"/>
                <a:gd name="connsiteX37" fmla="*/ 507682 w 514350"/>
                <a:gd name="connsiteY37" fmla="*/ 219075 h 401002"/>
                <a:gd name="connsiteX38" fmla="*/ 514350 w 514350"/>
                <a:gd name="connsiteY38" fmla="*/ 212408 h 401002"/>
                <a:gd name="connsiteX39" fmla="*/ 511493 w 514350"/>
                <a:gd name="connsiteY39" fmla="*/ 206693 h 401002"/>
                <a:gd name="connsiteX40" fmla="*/ 365760 w 514350"/>
                <a:gd name="connsiteY40" fmla="*/ 100965 h 401002"/>
                <a:gd name="connsiteX41" fmla="*/ 333375 w 514350"/>
                <a:gd name="connsiteY41" fmla="*/ 94298 h 401002"/>
                <a:gd name="connsiteX42" fmla="*/ 333375 w 514350"/>
                <a:gd name="connsiteY42" fmla="*/ 98107 h 401002"/>
                <a:gd name="connsiteX43" fmla="*/ 320040 w 514350"/>
                <a:gd name="connsiteY43" fmla="*/ 98107 h 401002"/>
                <a:gd name="connsiteX44" fmla="*/ 322898 w 514350"/>
                <a:gd name="connsiteY44" fmla="*/ 102870 h 401002"/>
                <a:gd name="connsiteX45" fmla="*/ 310515 w 514350"/>
                <a:gd name="connsiteY45" fmla="*/ 104775 h 401002"/>
                <a:gd name="connsiteX46" fmla="*/ 315278 w 514350"/>
                <a:gd name="connsiteY46" fmla="*/ 111443 h 401002"/>
                <a:gd name="connsiteX47" fmla="*/ 305753 w 514350"/>
                <a:gd name="connsiteY47" fmla="*/ 115252 h 401002"/>
                <a:gd name="connsiteX48" fmla="*/ 310515 w 514350"/>
                <a:gd name="connsiteY48" fmla="*/ 122873 h 401002"/>
                <a:gd name="connsiteX49" fmla="*/ 303848 w 514350"/>
                <a:gd name="connsiteY49" fmla="*/ 127635 h 401002"/>
                <a:gd name="connsiteX50" fmla="*/ 306705 w 514350"/>
                <a:gd name="connsiteY50" fmla="*/ 133350 h 401002"/>
                <a:gd name="connsiteX51" fmla="*/ 302895 w 514350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4350" h="401002">
                  <a:moveTo>
                    <a:pt x="302895" y="137160"/>
                  </a:moveTo>
                  <a:cubicBezTo>
                    <a:pt x="302895" y="181927"/>
                    <a:pt x="380048" y="184785"/>
                    <a:pt x="380048" y="219075"/>
                  </a:cubicBezTo>
                  <a:cubicBezTo>
                    <a:pt x="380048" y="231458"/>
                    <a:pt x="368618" y="237173"/>
                    <a:pt x="359093" y="237173"/>
                  </a:cubicBezTo>
                  <a:cubicBezTo>
                    <a:pt x="313373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2" y="23813"/>
                    <a:pt x="81915" y="8572"/>
                    <a:pt x="23812" y="0"/>
                  </a:cubicBezTo>
                  <a:cubicBezTo>
                    <a:pt x="30480" y="25718"/>
                    <a:pt x="117158" y="40957"/>
                    <a:pt x="153353" y="44768"/>
                  </a:cubicBezTo>
                  <a:cubicBezTo>
                    <a:pt x="150495" y="49530"/>
                    <a:pt x="145733" y="58103"/>
                    <a:pt x="142875" y="62865"/>
                  </a:cubicBezTo>
                  <a:cubicBezTo>
                    <a:pt x="106680" y="53340"/>
                    <a:pt x="44768" y="44768"/>
                    <a:pt x="0" y="39053"/>
                  </a:cubicBezTo>
                  <a:cubicBezTo>
                    <a:pt x="14287" y="67628"/>
                    <a:pt x="80962" y="72390"/>
                    <a:pt x="134303" y="81915"/>
                  </a:cubicBezTo>
                  <a:lnTo>
                    <a:pt x="128587" y="97155"/>
                  </a:lnTo>
                  <a:cubicBezTo>
                    <a:pt x="86677" y="90488"/>
                    <a:pt x="43815" y="85725"/>
                    <a:pt x="3810" y="85725"/>
                  </a:cubicBezTo>
                  <a:cubicBezTo>
                    <a:pt x="19050" y="108585"/>
                    <a:pt x="80010" y="113348"/>
                    <a:pt x="123825" y="114300"/>
                  </a:cubicBezTo>
                  <a:lnTo>
                    <a:pt x="120015" y="129540"/>
                  </a:lnTo>
                  <a:cubicBezTo>
                    <a:pt x="94298" y="128588"/>
                    <a:pt x="65723" y="128588"/>
                    <a:pt x="38100" y="129540"/>
                  </a:cubicBezTo>
                  <a:cubicBezTo>
                    <a:pt x="47625" y="145733"/>
                    <a:pt x="73343" y="148590"/>
                    <a:pt x="97155" y="150495"/>
                  </a:cubicBezTo>
                  <a:cubicBezTo>
                    <a:pt x="122873" y="153352"/>
                    <a:pt x="163830" y="157163"/>
                    <a:pt x="178118" y="180975"/>
                  </a:cubicBezTo>
                  <a:cubicBezTo>
                    <a:pt x="213360" y="236220"/>
                    <a:pt x="240982" y="280035"/>
                    <a:pt x="298132" y="280035"/>
                  </a:cubicBezTo>
                  <a:cubicBezTo>
                    <a:pt x="315278" y="280035"/>
                    <a:pt x="329565" y="277178"/>
                    <a:pt x="337185" y="274320"/>
                  </a:cubicBezTo>
                  <a:cubicBezTo>
                    <a:pt x="332423" y="293370"/>
                    <a:pt x="288607" y="283845"/>
                    <a:pt x="264795" y="320993"/>
                  </a:cubicBezTo>
                  <a:cubicBezTo>
                    <a:pt x="250507" y="342900"/>
                    <a:pt x="250507" y="367665"/>
                    <a:pt x="221932" y="374333"/>
                  </a:cubicBezTo>
                  <a:cubicBezTo>
                    <a:pt x="203835" y="379095"/>
                    <a:pt x="192405" y="386715"/>
                    <a:pt x="192405" y="401003"/>
                  </a:cubicBezTo>
                  <a:cubicBezTo>
                    <a:pt x="221932" y="400050"/>
                    <a:pt x="243840" y="396240"/>
                    <a:pt x="274320" y="386715"/>
                  </a:cubicBezTo>
                  <a:cubicBezTo>
                    <a:pt x="383857" y="353378"/>
                    <a:pt x="427673" y="291465"/>
                    <a:pt x="427673" y="240983"/>
                  </a:cubicBezTo>
                  <a:cubicBezTo>
                    <a:pt x="427673" y="213360"/>
                    <a:pt x="412432" y="185738"/>
                    <a:pt x="369570" y="166688"/>
                  </a:cubicBezTo>
                  <a:lnTo>
                    <a:pt x="370523" y="164783"/>
                  </a:lnTo>
                  <a:cubicBezTo>
                    <a:pt x="385763" y="167640"/>
                    <a:pt x="432435" y="194310"/>
                    <a:pt x="447675" y="200977"/>
                  </a:cubicBezTo>
                  <a:cubicBezTo>
                    <a:pt x="466725" y="209550"/>
                    <a:pt x="482918" y="214313"/>
                    <a:pt x="500063" y="214313"/>
                  </a:cubicBezTo>
                  <a:cubicBezTo>
                    <a:pt x="453390" y="182880"/>
                    <a:pt x="411480" y="161925"/>
                    <a:pt x="372428" y="149543"/>
                  </a:cubicBezTo>
                  <a:cubicBezTo>
                    <a:pt x="361950" y="145733"/>
                    <a:pt x="354330" y="142875"/>
                    <a:pt x="354330" y="137160"/>
                  </a:cubicBezTo>
                  <a:cubicBezTo>
                    <a:pt x="354330" y="132398"/>
                    <a:pt x="361950" y="132398"/>
                    <a:pt x="361950" y="128588"/>
                  </a:cubicBezTo>
                  <a:cubicBezTo>
                    <a:pt x="361950" y="125730"/>
                    <a:pt x="357188" y="124777"/>
                    <a:pt x="357188" y="119063"/>
                  </a:cubicBezTo>
                  <a:cubicBezTo>
                    <a:pt x="357188" y="115252"/>
                    <a:pt x="360045" y="111443"/>
                    <a:pt x="364807" y="111443"/>
                  </a:cubicBezTo>
                  <a:cubicBezTo>
                    <a:pt x="369570" y="111443"/>
                    <a:pt x="372428" y="114300"/>
                    <a:pt x="373380" y="119063"/>
                  </a:cubicBezTo>
                  <a:cubicBezTo>
                    <a:pt x="374332" y="121920"/>
                    <a:pt x="375285" y="125730"/>
                    <a:pt x="380048" y="127635"/>
                  </a:cubicBezTo>
                  <a:cubicBezTo>
                    <a:pt x="419100" y="146685"/>
                    <a:pt x="473393" y="184785"/>
                    <a:pt x="507682" y="212408"/>
                  </a:cubicBezTo>
                  <a:lnTo>
                    <a:pt x="507682" y="219075"/>
                  </a:lnTo>
                  <a:lnTo>
                    <a:pt x="507682" y="219075"/>
                  </a:lnTo>
                  <a:cubicBezTo>
                    <a:pt x="511493" y="219075"/>
                    <a:pt x="514350" y="215265"/>
                    <a:pt x="514350" y="212408"/>
                  </a:cubicBezTo>
                  <a:cubicBezTo>
                    <a:pt x="514350" y="210502"/>
                    <a:pt x="513397" y="207645"/>
                    <a:pt x="511493" y="206693"/>
                  </a:cubicBezTo>
                  <a:cubicBezTo>
                    <a:pt x="487680" y="184785"/>
                    <a:pt x="418148" y="122873"/>
                    <a:pt x="365760" y="100965"/>
                  </a:cubicBezTo>
                  <a:cubicBezTo>
                    <a:pt x="354330" y="96203"/>
                    <a:pt x="341948" y="94298"/>
                    <a:pt x="333375" y="94298"/>
                  </a:cubicBezTo>
                  <a:lnTo>
                    <a:pt x="333375" y="98107"/>
                  </a:lnTo>
                  <a:lnTo>
                    <a:pt x="320040" y="98107"/>
                  </a:lnTo>
                  <a:lnTo>
                    <a:pt x="322898" y="102870"/>
                  </a:lnTo>
                  <a:lnTo>
                    <a:pt x="310515" y="104775"/>
                  </a:lnTo>
                  <a:lnTo>
                    <a:pt x="315278" y="111443"/>
                  </a:lnTo>
                  <a:lnTo>
                    <a:pt x="305753" y="115252"/>
                  </a:lnTo>
                  <a:lnTo>
                    <a:pt x="310515" y="122873"/>
                  </a:lnTo>
                  <a:lnTo>
                    <a:pt x="303848" y="127635"/>
                  </a:lnTo>
                  <a:lnTo>
                    <a:pt x="306705" y="133350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54E53A4-FAE0-4D0F-B519-4E6735677292}"/>
                </a:ext>
              </a:extLst>
            </p:cNvPr>
            <p:cNvSpPr/>
            <p:nvPr/>
          </p:nvSpPr>
          <p:spPr>
            <a:xfrm>
              <a:off x="4181475" y="2181225"/>
              <a:ext cx="782955" cy="782955"/>
            </a:xfrm>
            <a:custGeom>
              <a:avLst/>
              <a:gdLst>
                <a:gd name="connsiteX0" fmla="*/ 0 w 782955"/>
                <a:gd name="connsiteY0" fmla="*/ 0 h 782955"/>
                <a:gd name="connsiteX1" fmla="*/ 782955 w 782955"/>
                <a:gd name="connsiteY1" fmla="*/ 0 h 782955"/>
                <a:gd name="connsiteX2" fmla="*/ 782955 w 782955"/>
                <a:gd name="connsiteY2" fmla="*/ 782955 h 782955"/>
                <a:gd name="connsiteX3" fmla="*/ 0 w 782955"/>
                <a:gd name="connsiteY3" fmla="*/ 782955 h 7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955" h="782955">
                  <a:moveTo>
                    <a:pt x="0" y="0"/>
                  </a:moveTo>
                  <a:lnTo>
                    <a:pt x="782955" y="0"/>
                  </a:lnTo>
                  <a:lnTo>
                    <a:pt x="782955" y="782955"/>
                  </a:lnTo>
                  <a:lnTo>
                    <a:pt x="0" y="78295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84B3D3C-4282-467B-BFE7-3EE60AFDD71D}"/>
              </a:ext>
            </a:extLst>
          </p:cNvPr>
          <p:cNvCxnSpPr>
            <a:cxnSpLocks/>
          </p:cNvCxnSpPr>
          <p:nvPr userDrawn="1"/>
        </p:nvCxnSpPr>
        <p:spPr>
          <a:xfrm>
            <a:off x="376234" y="37622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1857F8B2-36C1-42BC-9D09-50A7E3365920}"/>
              </a:ext>
            </a:extLst>
          </p:cNvPr>
          <p:cNvCxnSpPr>
            <a:cxnSpLocks/>
          </p:cNvCxnSpPr>
          <p:nvPr userDrawn="1"/>
        </p:nvCxnSpPr>
        <p:spPr>
          <a:xfrm>
            <a:off x="4962535" y="37621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jdelijke aanduiding voor inhoud 19">
            <a:extLst>
              <a:ext uri="{FF2B5EF4-FFF2-40B4-BE49-F238E27FC236}">
                <a16:creationId xmlns:a16="http://schemas.microsoft.com/office/drawing/2014/main" id="{0B2CED14-D0F1-4C89-AE49-612BCDA4682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21382" y="2311200"/>
            <a:ext cx="4041618" cy="2445698"/>
          </a:xfrm>
        </p:spPr>
        <p:txBody>
          <a:bodyPr numCol="1" spcCol="360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grafiek 3">
            <a:extLst>
              <a:ext uri="{FF2B5EF4-FFF2-40B4-BE49-F238E27FC236}">
                <a16:creationId xmlns:a16="http://schemas.microsoft.com/office/drawing/2014/main" id="{1BFFD2EB-198E-4B8F-BA61-D6C83F64295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76234" y="1934972"/>
            <a:ext cx="4191000" cy="2832300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F3B0E4-825A-45AE-AF6F-2E2AF1AB320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D9BCD23-DB43-4016-A28D-0A3299DEE057}"/>
              </a:ext>
            </a:extLst>
          </p:cNvPr>
          <p:cNvSpPr txBox="1"/>
          <p:nvPr userDrawn="1"/>
        </p:nvSpPr>
        <p:spPr>
          <a:xfrm>
            <a:off x="9176386" y="2311200"/>
            <a:ext cx="1794735" cy="24285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800" b="1" dirty="0">
                <a:latin typeface="+mj-lt"/>
              </a:rPr>
              <a:t>Maak de tekst op</a:t>
            </a:r>
            <a:r>
              <a:rPr lang="nl-NL" sz="800" dirty="0">
                <a:latin typeface="+mj-lt"/>
              </a:rPr>
              <a:t> door het lijstniveau te verhogen of te verlagen:</a:t>
            </a:r>
          </a:p>
          <a:p>
            <a:r>
              <a:rPr lang="nl-NL" sz="800" dirty="0">
                <a:latin typeface="+mj-lt"/>
              </a:rPr>
              <a:t>Plaats de cursor in de tekst en klik op een van de onderstaande knoppen</a:t>
            </a:r>
          </a:p>
          <a:p>
            <a:endParaRPr lang="nl-NL" sz="800" dirty="0">
              <a:latin typeface="+mj-lt"/>
            </a:endParaRPr>
          </a:p>
          <a:p>
            <a:endParaRPr lang="nl-NL" sz="800" dirty="0">
              <a:latin typeface="+mj-lt"/>
            </a:endParaRPr>
          </a:p>
          <a:p>
            <a:endParaRPr lang="nl-NL" sz="800" dirty="0">
              <a:latin typeface="+mj-lt"/>
            </a:endParaRPr>
          </a:p>
          <a:p>
            <a:endParaRPr lang="nl-NL" sz="800" dirty="0">
              <a:latin typeface="+mj-lt"/>
            </a:endParaRPr>
          </a:p>
          <a:p>
            <a:endParaRPr lang="nl-NL" sz="800" dirty="0">
              <a:latin typeface="+mj-lt"/>
            </a:endParaRPr>
          </a:p>
          <a:p>
            <a:endParaRPr lang="nl-NL" sz="800" dirty="0">
              <a:latin typeface="+mj-lt"/>
            </a:endParaRPr>
          </a:p>
          <a:p>
            <a:endParaRPr lang="nl-NL" sz="800" dirty="0">
              <a:latin typeface="+mj-lt"/>
            </a:endParaRPr>
          </a:p>
          <a:p>
            <a:r>
              <a:rPr lang="nl-NL" sz="800" dirty="0">
                <a:latin typeface="+mj-lt"/>
              </a:rPr>
              <a:t>(in lint Start, groep Alinea)</a:t>
            </a:r>
          </a:p>
          <a:p>
            <a:endParaRPr lang="nl-NL" sz="800" dirty="0">
              <a:latin typeface="+mj-lt"/>
            </a:endParaRPr>
          </a:p>
          <a:p>
            <a:r>
              <a:rPr lang="nl-NL" sz="800" dirty="0">
                <a:latin typeface="+mj-lt"/>
              </a:rPr>
              <a:t>1 = Normaal</a:t>
            </a:r>
          </a:p>
          <a:p>
            <a:r>
              <a:rPr lang="nl-NL" sz="800" dirty="0">
                <a:latin typeface="+mj-lt"/>
              </a:rPr>
              <a:t>2 = </a:t>
            </a:r>
            <a:r>
              <a:rPr lang="nl-NL" sz="800" b="1" kern="1200" cap="none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latin typeface="+mj-lt"/>
              </a:rPr>
              <a:t>3 = </a:t>
            </a:r>
            <a:r>
              <a:rPr lang="nl-NL" sz="800" dirty="0">
                <a:solidFill>
                  <a:schemeClr val="tx1"/>
                </a:solidFill>
                <a:latin typeface="+mj-lt"/>
              </a:rPr>
              <a:t>▪</a:t>
            </a:r>
            <a:r>
              <a:rPr lang="nl-NL" sz="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nl-NL" sz="800" dirty="0">
                <a:latin typeface="+mj-lt"/>
              </a:rPr>
              <a:t>Opsomming</a:t>
            </a:r>
          </a:p>
          <a:p>
            <a:pPr lvl="0" defTabSz="685800">
              <a:defRPr/>
            </a:pPr>
            <a:r>
              <a:rPr lang="nl-NL" sz="800" b="0" dirty="0">
                <a:solidFill>
                  <a:schemeClr val="tx1"/>
                </a:solidFill>
                <a:latin typeface="+mj-lt"/>
              </a:rPr>
              <a:t>4 =    ▪</a:t>
            </a:r>
            <a:r>
              <a:rPr lang="nl-NL" sz="800" b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nl-NL" sz="800" b="0" dirty="0">
                <a:latin typeface="+mj-lt"/>
              </a:rPr>
              <a:t>Opsomming</a:t>
            </a:r>
            <a:r>
              <a:rPr lang="nl-NL" sz="800" b="0" dirty="0">
                <a:solidFill>
                  <a:schemeClr val="tx2"/>
                </a:solidFill>
                <a:latin typeface="+mj-lt"/>
              </a:rPr>
              <a:t> </a:t>
            </a:r>
            <a:endParaRPr lang="nl-NL" sz="800" b="0" dirty="0">
              <a:latin typeface="+mj-lt"/>
            </a:endParaRPr>
          </a:p>
          <a:p>
            <a:pPr lvl="0" defTabSz="685800">
              <a:defRPr/>
            </a:pPr>
            <a:r>
              <a:rPr lang="nl-NL" sz="800" dirty="0">
                <a:latin typeface="+mj-lt"/>
              </a:rPr>
              <a:t>5 =       </a:t>
            </a:r>
            <a:r>
              <a:rPr lang="nl-NL" sz="800" b="0" dirty="0">
                <a:solidFill>
                  <a:schemeClr val="tx1"/>
                </a:solidFill>
                <a:latin typeface="+mj-lt"/>
              </a:rPr>
              <a:t>▪</a:t>
            </a:r>
            <a:r>
              <a:rPr lang="nl-NL" sz="800" b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nl-NL" sz="800" b="0" dirty="0">
                <a:latin typeface="+mj-lt"/>
              </a:rPr>
              <a:t>Opsomming</a:t>
            </a:r>
            <a:r>
              <a:rPr lang="nl-NL" sz="800" b="0" dirty="0">
                <a:solidFill>
                  <a:schemeClr val="tx2"/>
                </a:solidFill>
                <a:latin typeface="+mj-lt"/>
              </a:rPr>
              <a:t> </a:t>
            </a:r>
            <a:endParaRPr lang="nl-NL" sz="800" dirty="0">
              <a:latin typeface="+mj-lt"/>
            </a:endParaRPr>
          </a:p>
          <a:p>
            <a:pPr lvl="0" defTabSz="685800">
              <a:defRPr/>
            </a:pPr>
            <a:endParaRPr lang="nl-NL" sz="800" dirty="0">
              <a:latin typeface="+mj-lt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3EA8A8B-9966-45EA-94B2-FA54C9122B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52998" y="2915536"/>
            <a:ext cx="1000573" cy="711519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0A271E5-E44E-4E5B-AD69-CD938590E54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nl-NL"/>
              <a:t> </a:t>
            </a:r>
            <a:fld id="{B74C3CA3-956D-4E4B-B5F3-86E633D39F76}" type="slidenum">
              <a:rPr lang="nl-NL" b="0" smtClean="0"/>
              <a:pPr/>
              <a:t>‹nr.›</a:t>
            </a:fld>
            <a:endParaRPr lang="nl-NL" b="0" dirty="0"/>
          </a:p>
        </p:txBody>
      </p:sp>
    </p:spTree>
    <p:extLst>
      <p:ext uri="{BB962C8B-B14F-4D97-AF65-F5344CB8AC3E}">
        <p14:creationId xmlns:p14="http://schemas.microsoft.com/office/powerpoint/2010/main" val="1205095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hidden="1">
            <a:extLst>
              <a:ext uri="{FF2B5EF4-FFF2-40B4-BE49-F238E27FC236}">
                <a16:creationId xmlns:a16="http://schemas.microsoft.com/office/drawing/2014/main" id="{28BB066A-C969-4DF8-A9F9-3F046B4317FD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4D424D6-E37E-4C3F-B628-A25AA7D5F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917193"/>
            <a:ext cx="8382000" cy="4662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l-NL" dirty="0"/>
              <a:t>Titel </a:t>
            </a:r>
            <a:r>
              <a:rPr lang="nl-NL"/>
              <a:t>van slide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3395957-70CE-47A2-A413-F54CD4560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2309758"/>
            <a:ext cx="8381999" cy="2559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8" name="Tijdelijke aanduiding voor voettekst 17">
            <a:extLst>
              <a:ext uri="{FF2B5EF4-FFF2-40B4-BE49-F238E27FC236}">
                <a16:creationId xmlns:a16="http://schemas.microsoft.com/office/drawing/2014/main" id="{091BDA9E-2019-4F10-B121-2F95884A9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7480" y="180000"/>
            <a:ext cx="7833068" cy="17242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9" name="Tijdelijke aanduiding voor dianummer 18">
            <a:extLst>
              <a:ext uri="{FF2B5EF4-FFF2-40B4-BE49-F238E27FC236}">
                <a16:creationId xmlns:a16="http://schemas.microsoft.com/office/drawing/2014/main" id="{196F8F1E-467B-454D-8CA0-D2633987C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4850" y="185740"/>
            <a:ext cx="431671" cy="17142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nl-NL" dirty="0"/>
              <a:t> </a:t>
            </a:r>
            <a:fld id="{B74C3CA3-956D-4E4B-B5F3-86E633D39F76}" type="slidenum">
              <a:rPr lang="nl-NL" b="0" smtClean="0"/>
              <a:pPr/>
              <a:t>‹nr.›</a:t>
            </a:fld>
            <a:endParaRPr lang="nl-NL" b="0" dirty="0"/>
          </a:p>
        </p:txBody>
      </p:sp>
    </p:spTree>
    <p:extLst>
      <p:ext uri="{BB962C8B-B14F-4D97-AF65-F5344CB8AC3E}">
        <p14:creationId xmlns:p14="http://schemas.microsoft.com/office/powerpoint/2010/main" val="15203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695" r:id="rId7"/>
    <p:sldLayoutId id="2147483696" r:id="rId8"/>
    <p:sldLayoutId id="2147483710" r:id="rId9"/>
    <p:sldLayoutId id="2147483712" r:id="rId10"/>
    <p:sldLayoutId id="2147483711" r:id="rId11"/>
    <p:sldLayoutId id="2147483713" r:id="rId12"/>
    <p:sldLayoutId id="2147483715" r:id="rId13"/>
    <p:sldLayoutId id="2147483714" r:id="rId14"/>
    <p:sldLayoutId id="2147483716" r:id="rId15"/>
    <p:sldLayoutId id="2147483717" r:id="rId16"/>
    <p:sldLayoutId id="2147483736" r:id="rId17"/>
    <p:sldLayoutId id="2147483737" r:id="rId18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100" b="0" kern="1200">
          <a:solidFill>
            <a:schemeClr val="tx1"/>
          </a:solidFill>
          <a:latin typeface="+mn-lt"/>
          <a:ea typeface="+mn-ea"/>
          <a:cs typeface="Segoe UI Light" panose="020B0502040204020203" pitchFamily="34" charset="0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100" b="0" kern="1200">
          <a:solidFill>
            <a:schemeClr val="tx1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2pPr>
      <a:lvl3pPr marL="179388" indent="-179388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355600" indent="-1778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100" b="0" kern="1200">
          <a:solidFill>
            <a:schemeClr val="tx1"/>
          </a:solidFill>
          <a:latin typeface="+mn-lt"/>
          <a:ea typeface="+mn-ea"/>
          <a:cs typeface="Segoe UI Semibold" panose="020B0702040204020203" pitchFamily="34" charset="0"/>
        </a:defRPr>
      </a:lvl4pPr>
      <a:lvl5pPr marL="527050" indent="-1714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6pPr>
      <a:lvl7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57188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55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29B28-346A-92C8-1998-1235F14C34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Transition to VNRDB</a:t>
            </a:r>
            <a:br>
              <a:rPr lang="en-GB" dirty="0"/>
            </a:br>
            <a:r>
              <a:rPr lang="en-GB" sz="3600" i="1" dirty="0"/>
              <a:t>experience of 4 countries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BAC2A7E-33F5-57A1-5544-62E0246A2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598" y="3286758"/>
            <a:ext cx="8374921" cy="676207"/>
          </a:xfrm>
        </p:spPr>
        <p:txBody>
          <a:bodyPr>
            <a:normAutofit/>
          </a:bodyPr>
          <a:lstStyle/>
          <a:p>
            <a:r>
              <a:rPr lang="en-GB" dirty="0"/>
              <a:t>Introduction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B0E05AA-FB7C-A002-FC76-0E8121E360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599" y="3822830"/>
            <a:ext cx="8374921" cy="358589"/>
          </a:xfrm>
        </p:spPr>
        <p:txBody>
          <a:bodyPr/>
          <a:lstStyle/>
          <a:p>
            <a:r>
              <a:rPr lang="en-GB" dirty="0"/>
              <a:t>W Martin </a:t>
            </a:r>
            <a:r>
              <a:rPr lang="en-GB" dirty="0" err="1"/>
              <a:t>Smid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151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3AD071-6A2C-6757-D124-C292BEEE64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416" y="917575"/>
            <a:ext cx="7986584" cy="465138"/>
          </a:xfrm>
        </p:spPr>
        <p:txBody>
          <a:bodyPr>
            <a:noAutofit/>
          </a:bodyPr>
          <a:lstStyle/>
          <a:p>
            <a:r>
              <a:rPr lang="nl-NL" sz="2700" b="1" dirty="0">
                <a:solidFill>
                  <a:srgbClr val="092862"/>
                </a:solidFill>
                <a:latin typeface="Noto Sans" panose="020B0502040504020204" pitchFamily="34" charset="0"/>
              </a:rPr>
              <a:t>WHO: </a:t>
            </a:r>
            <a:br>
              <a:rPr lang="nl-NL" sz="2700" b="1" dirty="0">
                <a:solidFill>
                  <a:srgbClr val="092862"/>
                </a:solidFill>
                <a:latin typeface="Noto Sans" panose="020B0502040504020204" pitchFamily="34" charset="0"/>
              </a:rPr>
            </a:br>
            <a:r>
              <a:rPr lang="nl-NL" sz="2700" b="1" dirty="0" err="1">
                <a:solidFill>
                  <a:srgbClr val="092862"/>
                </a:solidFill>
                <a:latin typeface="Noto Sans" panose="020B0502040504020204" pitchFamily="34" charset="0"/>
              </a:rPr>
              <a:t>Voluntary</a:t>
            </a:r>
            <a:r>
              <a:rPr lang="nl-NL" sz="2700" b="1" dirty="0">
                <a:solidFill>
                  <a:srgbClr val="092862"/>
                </a:solidFill>
                <a:latin typeface="Noto Sans" panose="020B0502040504020204" pitchFamily="34" charset="0"/>
              </a:rPr>
              <a:t> non-</a:t>
            </a:r>
            <a:r>
              <a:rPr lang="nl-NL" sz="2700" b="1" dirty="0" err="1">
                <a:solidFill>
                  <a:srgbClr val="092862"/>
                </a:solidFill>
                <a:latin typeface="Noto Sans" panose="020B0502040504020204" pitchFamily="34" charset="0"/>
              </a:rPr>
              <a:t>remunerated</a:t>
            </a:r>
            <a:r>
              <a:rPr lang="nl-NL" sz="2700" b="1" dirty="0">
                <a:solidFill>
                  <a:srgbClr val="092862"/>
                </a:solidFill>
                <a:latin typeface="Noto Sans" panose="020B0502040504020204" pitchFamily="34" charset="0"/>
              </a:rPr>
              <a:t> </a:t>
            </a:r>
            <a:r>
              <a:rPr lang="nl-NL" sz="2700" b="1" dirty="0" err="1">
                <a:solidFill>
                  <a:srgbClr val="092862"/>
                </a:solidFill>
                <a:latin typeface="Noto Sans" panose="020B0502040504020204" pitchFamily="34" charset="0"/>
              </a:rPr>
              <a:t>blood</a:t>
            </a:r>
            <a:r>
              <a:rPr lang="nl-NL" sz="2700" b="1" dirty="0">
                <a:solidFill>
                  <a:srgbClr val="092862"/>
                </a:solidFill>
                <a:latin typeface="Noto Sans" panose="020B0502040504020204" pitchFamily="34" charset="0"/>
              </a:rPr>
              <a:t> </a:t>
            </a:r>
            <a:r>
              <a:rPr lang="nl-NL" sz="2700" b="1" dirty="0" err="1">
                <a:solidFill>
                  <a:srgbClr val="092862"/>
                </a:solidFill>
                <a:latin typeface="Noto Sans" panose="020B0502040504020204" pitchFamily="34" charset="0"/>
              </a:rPr>
              <a:t>donation</a:t>
            </a:r>
            <a:endParaRPr lang="en-GB" sz="27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F69637-FCF7-2D08-1222-F3F8180D13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414" y="2309813"/>
            <a:ext cx="7986585" cy="2559050"/>
          </a:xfrm>
        </p:spPr>
        <p:txBody>
          <a:bodyPr>
            <a:normAutofit/>
          </a:bodyPr>
          <a:lstStyle/>
          <a:p>
            <a:pPr algn="l" rtl="0"/>
            <a:endParaRPr lang="nl-NL" b="0" i="0" dirty="0">
              <a:solidFill>
                <a:srgbClr val="3C4245"/>
              </a:solidFill>
              <a:effectLst/>
              <a:latin typeface="Noto Sans" panose="020B0502040504020204" pitchFamily="34" charset="0"/>
            </a:endParaRPr>
          </a:p>
          <a:p>
            <a:pPr algn="l" rtl="0"/>
            <a:r>
              <a:rPr lang="nl-NL" b="0" i="0" dirty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The </a:t>
            </a:r>
            <a:r>
              <a:rPr lang="nl-NL" b="1" i="0" dirty="0" err="1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safest</a:t>
            </a:r>
            <a:r>
              <a:rPr lang="nl-NL" b="1" i="0" dirty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nl-NL" b="1" i="0" dirty="0" err="1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blood</a:t>
            </a:r>
            <a:r>
              <a:rPr lang="nl-NL" b="1" i="0" dirty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 donors </a:t>
            </a:r>
            <a:r>
              <a:rPr lang="nl-NL" b="0" i="0" dirty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are </a:t>
            </a:r>
            <a:r>
              <a:rPr lang="nl-NL" b="1" i="0" dirty="0" err="1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voluntary</a:t>
            </a:r>
            <a:r>
              <a:rPr lang="nl-NL" b="0" i="0" dirty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, </a:t>
            </a:r>
            <a:r>
              <a:rPr lang="nl-NL" b="1" i="0" dirty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non-</a:t>
            </a:r>
            <a:r>
              <a:rPr lang="nl-NL" b="1" i="0" dirty="0" err="1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remunerated</a:t>
            </a:r>
            <a:r>
              <a:rPr lang="nl-NL" b="0" i="0" dirty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nl-NL" b="0" i="0" dirty="0" err="1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blood</a:t>
            </a:r>
            <a:r>
              <a:rPr lang="nl-NL" b="0" i="0" dirty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 donors </a:t>
            </a:r>
            <a:r>
              <a:rPr lang="nl-NL" b="1" i="0" dirty="0" err="1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from</a:t>
            </a:r>
            <a:r>
              <a:rPr lang="nl-NL" b="1" i="0" dirty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 low-risk </a:t>
            </a:r>
            <a:r>
              <a:rPr lang="nl-NL" b="1" i="0" dirty="0" err="1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populations</a:t>
            </a:r>
            <a:r>
              <a:rPr lang="nl-NL" b="0" i="0" dirty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. The World Health </a:t>
            </a:r>
            <a:r>
              <a:rPr lang="nl-NL" b="0" i="0" dirty="0" err="1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Organization’s</a:t>
            </a:r>
            <a:r>
              <a:rPr lang="nl-NL" b="0" i="0" dirty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 goal is </a:t>
            </a:r>
            <a:r>
              <a:rPr lang="nl-NL" b="0" i="0" dirty="0" err="1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for</a:t>
            </a:r>
            <a:r>
              <a:rPr lang="nl-NL" b="0" i="0" dirty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nl-NL" b="1" i="0" dirty="0" err="1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all</a:t>
            </a:r>
            <a:r>
              <a:rPr lang="nl-NL" b="1" i="0" dirty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nl-NL" b="1" i="0" dirty="0" err="1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countries</a:t>
            </a:r>
            <a:r>
              <a:rPr lang="nl-NL" b="0" i="0" dirty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nl-NL" b="0" i="0" dirty="0" err="1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to</a:t>
            </a:r>
            <a:r>
              <a:rPr lang="nl-NL" b="0" i="0" dirty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nl-NL" b="0" i="0" dirty="0" err="1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obtain</a:t>
            </a:r>
            <a:r>
              <a:rPr lang="nl-NL" b="0" i="0" dirty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nl-NL" b="0" i="0" dirty="0" err="1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all</a:t>
            </a:r>
            <a:r>
              <a:rPr lang="nl-NL" b="0" i="0" dirty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nl-NL" b="0" i="0" dirty="0" err="1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their</a:t>
            </a:r>
            <a:r>
              <a:rPr lang="nl-NL" b="0" i="0" dirty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nl-NL" b="0" i="0" dirty="0" err="1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blood</a:t>
            </a:r>
            <a:r>
              <a:rPr lang="nl-NL" b="0" i="0" dirty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nl-NL" b="0" i="0" dirty="0" err="1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supplies</a:t>
            </a:r>
            <a:r>
              <a:rPr lang="nl-NL" b="0" i="0" dirty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nl-NL" b="1" i="0" dirty="0" err="1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through</a:t>
            </a:r>
            <a:r>
              <a:rPr lang="nl-NL" b="1" i="0" dirty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nl-NL" b="1" i="0" dirty="0" err="1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voluntary</a:t>
            </a:r>
            <a:r>
              <a:rPr lang="nl-NL" b="1" i="0" dirty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nl-NL" b="1" i="0" dirty="0" err="1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unpaid</a:t>
            </a:r>
            <a:r>
              <a:rPr lang="nl-NL" b="1" i="0" dirty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 donors</a:t>
            </a:r>
            <a:r>
              <a:rPr lang="nl-NL" b="0" i="0" dirty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, in </a:t>
            </a:r>
            <a:r>
              <a:rPr lang="nl-NL" b="0" i="0" dirty="0" err="1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accordance</a:t>
            </a:r>
            <a:r>
              <a:rPr lang="nl-NL" b="0" i="0" dirty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nl-NL" b="0" i="0" dirty="0" err="1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with</a:t>
            </a:r>
            <a:r>
              <a:rPr lang="nl-NL" b="0" i="0" dirty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 World Health Assembly </a:t>
            </a:r>
            <a:r>
              <a:rPr lang="nl-NL" b="0" i="0" dirty="0" err="1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resolution</a:t>
            </a:r>
            <a:r>
              <a:rPr lang="nl-NL" b="0" i="0" dirty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 28.72, </a:t>
            </a:r>
            <a:r>
              <a:rPr lang="nl-NL" b="0" i="0" dirty="0" err="1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which</a:t>
            </a:r>
            <a:r>
              <a:rPr lang="nl-NL" b="0" i="0" dirty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 was </a:t>
            </a:r>
            <a:r>
              <a:rPr lang="nl-NL" b="0" i="0" dirty="0" err="1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adopted</a:t>
            </a:r>
            <a:r>
              <a:rPr lang="nl-NL" b="0" i="0" dirty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 back in 1975.</a:t>
            </a:r>
          </a:p>
          <a:p>
            <a:endParaRPr lang="en-GB" dirty="0"/>
          </a:p>
          <a:p>
            <a:r>
              <a:rPr lang="en-GB" sz="1050" dirty="0"/>
              <a:t>WHO website 1-9-2025: https://</a:t>
            </a:r>
            <a:r>
              <a:rPr lang="en-GB" sz="1050" dirty="0" err="1"/>
              <a:t>www.who.int</a:t>
            </a:r>
            <a:r>
              <a:rPr lang="en-GB" sz="1050" dirty="0"/>
              <a:t>/teams/health-product-policy-and-standards/standards-and-specifications/blood-and-products-of-human-origin/quality-and-safety/voluntary-donation</a:t>
            </a:r>
          </a:p>
        </p:txBody>
      </p:sp>
    </p:spTree>
    <p:extLst>
      <p:ext uri="{BB962C8B-B14F-4D97-AF65-F5344CB8AC3E}">
        <p14:creationId xmlns:p14="http://schemas.microsoft.com/office/powerpoint/2010/main" val="3942751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5C4DD7-6BB3-035B-93ED-EFDFAE256C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8940" y="917575"/>
            <a:ext cx="8003059" cy="465138"/>
          </a:xfrm>
        </p:spPr>
        <p:txBody>
          <a:bodyPr>
            <a:normAutofit fontScale="90000"/>
          </a:bodyPr>
          <a:lstStyle/>
          <a:p>
            <a:r>
              <a:rPr lang="en-GB" sz="2700" b="1" dirty="0"/>
              <a:t>WHO Action Framework to </a:t>
            </a:r>
            <a:r>
              <a:rPr lang="en-GB" sz="2700" b="1" dirty="0">
                <a:cs typeface="Calibri" panose="020F0502020204030204" pitchFamily="34" charset="0"/>
              </a:rPr>
              <a:t>advance </a:t>
            </a:r>
            <a:r>
              <a:rPr lang="en-GB" sz="2700" b="1" dirty="0">
                <a:ea typeface="PMingLiU" panose="02020500000000000000" pitchFamily="18" charset="-120"/>
                <a:cs typeface="Calibri" panose="020F0502020204030204" pitchFamily="34" charset="0"/>
              </a:rPr>
              <a:t>universal access to safe, effective and quality</a:t>
            </a:r>
            <a:r>
              <a:rPr lang="en-GB" sz="2700" b="1" dirty="0">
                <a:ea typeface="Calibri" panose="020F0502020204030204" pitchFamily="34" charset="0"/>
                <a:cs typeface="Calibri" panose="020F0502020204030204" pitchFamily="34" charset="0"/>
              </a:rPr>
              <a:t>-assured </a:t>
            </a:r>
            <a:r>
              <a:rPr lang="en-GB" sz="2700" b="1" dirty="0">
                <a:ea typeface="PMingLiU" panose="02020500000000000000" pitchFamily="18" charset="-120"/>
                <a:cs typeface="Calibri" panose="020F0502020204030204" pitchFamily="34" charset="0"/>
              </a:rPr>
              <a:t>blood products</a:t>
            </a:r>
            <a:r>
              <a:rPr lang="nl-NL" sz="2700" b="1" dirty="0">
                <a:cs typeface="Calibri" panose="020F0502020204030204" pitchFamily="34" charset="0"/>
              </a:rPr>
              <a:t> </a:t>
            </a:r>
            <a:endParaRPr lang="en-GB" sz="2700" b="1" dirty="0"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F94A7D-E407-E41A-D5E9-02586681939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8940" y="2309813"/>
            <a:ext cx="8003060" cy="255905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Arial" panose="020B0604020202020204" pitchFamily="34" charset="0"/>
              </a:rPr>
              <a:t>to emphasize the importance for each country of establishing nationally coordinated, well organized blood services </a:t>
            </a:r>
            <a:r>
              <a:rPr lang="en-GB" sz="18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Arial" panose="020B0604020202020204" pitchFamily="34" charset="0"/>
              </a:rPr>
              <a:t>based on voluntary non-remunerated donation </a:t>
            </a:r>
          </a:p>
          <a:p>
            <a:endParaRPr lang="en-GB" sz="1800" b="1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232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3FEF2B-62BE-06B7-BC17-D5907DD665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4226" y="917575"/>
            <a:ext cx="8027773" cy="465138"/>
          </a:xfrm>
        </p:spPr>
        <p:txBody>
          <a:bodyPr>
            <a:normAutofit/>
          </a:bodyPr>
          <a:lstStyle/>
          <a:p>
            <a:r>
              <a:rPr lang="en-GB" dirty="0"/>
              <a:t>EU </a:t>
            </a:r>
            <a:r>
              <a:rPr lang="en-GB" dirty="0" err="1"/>
              <a:t>SoHO</a:t>
            </a:r>
            <a:r>
              <a:rPr lang="en-GB" dirty="0"/>
              <a:t> </a:t>
            </a:r>
            <a:r>
              <a:rPr lang="nl-NL" b="1" dirty="0">
                <a:effectLst/>
                <a:latin typeface="Helvetica" pitchFamily="2" charset="0"/>
              </a:rPr>
              <a:t>REGULATION (EU) 2024/1938 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48012C-D05D-A9D1-607A-2688B4729DD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309813"/>
            <a:ext cx="8382000" cy="2559050"/>
          </a:xfrm>
        </p:spPr>
        <p:txBody>
          <a:bodyPr>
            <a:normAutofit/>
          </a:bodyPr>
          <a:lstStyle/>
          <a:p>
            <a:r>
              <a:rPr lang="nl-NL" dirty="0" err="1">
                <a:effectLst/>
                <a:latin typeface="Helvetica" pitchFamily="2" charset="0"/>
              </a:rPr>
              <a:t>Article</a:t>
            </a:r>
            <a:r>
              <a:rPr lang="nl-NL" dirty="0">
                <a:effectLst/>
                <a:latin typeface="Helvetica" pitchFamily="2" charset="0"/>
              </a:rPr>
              <a:t> 3 of </a:t>
            </a:r>
            <a:r>
              <a:rPr lang="nl-NL" dirty="0" err="1">
                <a:effectLst/>
                <a:latin typeface="Helvetica" pitchFamily="2" charset="0"/>
              </a:rPr>
              <a:t>the</a:t>
            </a:r>
            <a:r>
              <a:rPr lang="nl-NL" dirty="0">
                <a:effectLst/>
                <a:latin typeface="Helvetica" pitchFamily="2" charset="0"/>
              </a:rPr>
              <a:t> Charter: </a:t>
            </a:r>
            <a:r>
              <a:rPr lang="nl-NL" b="1" dirty="0" err="1">
                <a:effectLst/>
                <a:latin typeface="Helvetica" pitchFamily="2" charset="0"/>
              </a:rPr>
              <a:t>prohibits</a:t>
            </a:r>
            <a:r>
              <a:rPr lang="nl-NL" dirty="0">
                <a:effectLst/>
                <a:latin typeface="Helvetica" pitchFamily="2" charset="0"/>
              </a:rPr>
              <a:t> making </a:t>
            </a:r>
            <a:r>
              <a:rPr lang="nl-NL" dirty="0" err="1">
                <a:effectLst/>
                <a:latin typeface="Helvetica" pitchFamily="2" charset="0"/>
              </a:rPr>
              <a:t>the</a:t>
            </a:r>
            <a:r>
              <a:rPr lang="nl-NL" dirty="0">
                <a:effectLst/>
                <a:latin typeface="Helvetica" pitchFamily="2" charset="0"/>
              </a:rPr>
              <a:t> human body </a:t>
            </a:r>
            <a:r>
              <a:rPr lang="nl-NL" dirty="0" err="1">
                <a:effectLst/>
                <a:latin typeface="Helvetica" pitchFamily="2" charset="0"/>
              </a:rPr>
              <a:t>and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its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parts</a:t>
            </a:r>
            <a:r>
              <a:rPr lang="nl-NL" dirty="0">
                <a:effectLst/>
                <a:latin typeface="Helvetica" pitchFamily="2" charset="0"/>
              </a:rPr>
              <a:t> as </a:t>
            </a:r>
            <a:r>
              <a:rPr lang="nl-NL" dirty="0" err="1">
                <a:effectLst/>
                <a:latin typeface="Helvetica" pitchFamily="2" charset="0"/>
              </a:rPr>
              <a:t>such</a:t>
            </a:r>
            <a:r>
              <a:rPr lang="nl-NL" dirty="0">
                <a:effectLst/>
                <a:latin typeface="Helvetica" pitchFamily="2" charset="0"/>
              </a:rPr>
              <a:t> a source of </a:t>
            </a:r>
            <a:r>
              <a:rPr lang="nl-NL" b="1" dirty="0">
                <a:effectLst/>
                <a:latin typeface="Helvetica" pitchFamily="2" charset="0"/>
              </a:rPr>
              <a:t>financial </a:t>
            </a:r>
            <a:r>
              <a:rPr lang="nl-NL" b="1" dirty="0" err="1">
                <a:effectLst/>
                <a:latin typeface="Helvetica" pitchFamily="2" charset="0"/>
              </a:rPr>
              <a:t>gain</a:t>
            </a:r>
            <a:r>
              <a:rPr lang="nl-NL" dirty="0">
                <a:effectLst/>
                <a:latin typeface="Helvetica" pitchFamily="2" charset="0"/>
              </a:rPr>
              <a:t>. The </a:t>
            </a:r>
            <a:r>
              <a:rPr lang="nl-NL" dirty="0" err="1">
                <a:effectLst/>
                <a:latin typeface="Helvetica" pitchFamily="2" charset="0"/>
              </a:rPr>
              <a:t>use</a:t>
            </a:r>
            <a:r>
              <a:rPr lang="nl-NL" dirty="0">
                <a:effectLst/>
                <a:latin typeface="Helvetica" pitchFamily="2" charset="0"/>
              </a:rPr>
              <a:t> of financial incentives </a:t>
            </a:r>
            <a:r>
              <a:rPr lang="nl-NL" dirty="0" err="1">
                <a:effectLst/>
                <a:latin typeface="Helvetica" pitchFamily="2" charset="0"/>
              </a:rPr>
              <a:t>for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SoHO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donations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can</a:t>
            </a:r>
            <a:r>
              <a:rPr lang="nl-NL" dirty="0">
                <a:effectLst/>
                <a:latin typeface="Helvetica" pitchFamily="2" charset="0"/>
              </a:rPr>
              <a:t> have </a:t>
            </a:r>
            <a:r>
              <a:rPr lang="nl-NL" dirty="0" err="1">
                <a:effectLst/>
                <a:latin typeface="Helvetica" pitchFamily="2" charset="0"/>
              </a:rPr>
              <a:t>an</a:t>
            </a:r>
            <a:r>
              <a:rPr lang="nl-NL" dirty="0">
                <a:effectLst/>
                <a:latin typeface="Helvetica" pitchFamily="2" charset="0"/>
              </a:rPr>
              <a:t> impact on </a:t>
            </a:r>
            <a:r>
              <a:rPr lang="nl-NL" dirty="0" err="1">
                <a:effectLst/>
                <a:latin typeface="Helvetica" pitchFamily="2" charset="0"/>
              </a:rPr>
              <a:t>the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quality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and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safety</a:t>
            </a:r>
            <a:r>
              <a:rPr lang="nl-NL" dirty="0">
                <a:effectLst/>
                <a:latin typeface="Helvetica" pitchFamily="2" charset="0"/>
              </a:rPr>
              <a:t> of </a:t>
            </a:r>
            <a:r>
              <a:rPr lang="nl-NL" dirty="0" err="1">
                <a:effectLst/>
                <a:latin typeface="Helvetica" pitchFamily="2" charset="0"/>
              </a:rPr>
              <a:t>SoHO</a:t>
            </a:r>
            <a:r>
              <a:rPr lang="nl-NL" dirty="0">
                <a:effectLst/>
                <a:latin typeface="Helvetica" pitchFamily="2" charset="0"/>
              </a:rPr>
              <a:t>, </a:t>
            </a:r>
            <a:r>
              <a:rPr lang="nl-NL" b="1" dirty="0" err="1">
                <a:effectLst/>
                <a:latin typeface="Helvetica" pitchFamily="2" charset="0"/>
              </a:rPr>
              <a:t>posing</a:t>
            </a:r>
            <a:r>
              <a:rPr lang="nl-NL" b="1" dirty="0">
                <a:effectLst/>
                <a:latin typeface="Helvetica" pitchFamily="2" charset="0"/>
              </a:rPr>
              <a:t> </a:t>
            </a:r>
            <a:r>
              <a:rPr lang="nl-NL" b="1" dirty="0" err="1">
                <a:effectLst/>
                <a:latin typeface="Helvetica" pitchFamily="2" charset="0"/>
              </a:rPr>
              <a:t>risks</a:t>
            </a:r>
            <a:r>
              <a:rPr lang="nl-NL" b="1" dirty="0">
                <a:effectLst/>
                <a:latin typeface="Helvetica" pitchFamily="2" charset="0"/>
              </a:rPr>
              <a:t> </a:t>
            </a:r>
            <a:r>
              <a:rPr lang="nl-NL" b="1" dirty="0" err="1">
                <a:effectLst/>
                <a:latin typeface="Helvetica" pitchFamily="2" charset="0"/>
              </a:rPr>
              <a:t>to</a:t>
            </a:r>
            <a:r>
              <a:rPr lang="nl-NL" b="1" dirty="0">
                <a:effectLst/>
                <a:latin typeface="Helvetica" pitchFamily="2" charset="0"/>
              </a:rPr>
              <a:t> </a:t>
            </a:r>
            <a:r>
              <a:rPr lang="nl-NL" b="1" dirty="0" err="1">
                <a:effectLst/>
                <a:latin typeface="Helvetica" pitchFamily="2" charset="0"/>
              </a:rPr>
              <a:t>the</a:t>
            </a:r>
            <a:r>
              <a:rPr lang="nl-NL" b="1" dirty="0">
                <a:effectLst/>
                <a:latin typeface="Helvetica" pitchFamily="2" charset="0"/>
              </a:rPr>
              <a:t> health </a:t>
            </a:r>
            <a:r>
              <a:rPr lang="nl-NL" dirty="0">
                <a:effectLst/>
                <a:latin typeface="Helvetica" pitchFamily="2" charset="0"/>
              </a:rPr>
              <a:t>of </a:t>
            </a:r>
            <a:r>
              <a:rPr lang="nl-NL" dirty="0" err="1">
                <a:effectLst/>
                <a:latin typeface="Helvetica" pitchFamily="2" charset="0"/>
              </a:rPr>
              <a:t>both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SoHO</a:t>
            </a:r>
            <a:r>
              <a:rPr lang="nl-NL" dirty="0">
                <a:effectLst/>
                <a:latin typeface="Helvetica" pitchFamily="2" charset="0"/>
              </a:rPr>
              <a:t> donors </a:t>
            </a:r>
            <a:r>
              <a:rPr lang="nl-NL" dirty="0" err="1">
                <a:effectLst/>
                <a:latin typeface="Helvetica" pitchFamily="2" charset="0"/>
              </a:rPr>
              <a:t>and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recipients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and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therefore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to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the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protection</a:t>
            </a:r>
            <a:r>
              <a:rPr lang="nl-NL" dirty="0">
                <a:effectLst/>
                <a:latin typeface="Helvetica" pitchFamily="2" charset="0"/>
              </a:rPr>
              <a:t> of human health. Without affecting </a:t>
            </a:r>
            <a:r>
              <a:rPr lang="nl-NL" dirty="0" err="1">
                <a:effectLst/>
                <a:latin typeface="Helvetica" pitchFamily="2" charset="0"/>
              </a:rPr>
              <a:t>the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responsibilities</a:t>
            </a:r>
            <a:r>
              <a:rPr lang="nl-NL" dirty="0">
                <a:effectLst/>
                <a:latin typeface="Helvetica" pitchFamily="2" charset="0"/>
              </a:rPr>
              <a:t> of </a:t>
            </a:r>
            <a:r>
              <a:rPr lang="nl-NL" dirty="0" err="1">
                <a:effectLst/>
                <a:latin typeface="Helvetica" pitchFamily="2" charset="0"/>
              </a:rPr>
              <a:t>the</a:t>
            </a:r>
            <a:r>
              <a:rPr lang="nl-NL" dirty="0">
                <a:effectLst/>
                <a:latin typeface="Helvetica" pitchFamily="2" charset="0"/>
              </a:rPr>
              <a:t> Member </a:t>
            </a:r>
            <a:r>
              <a:rPr lang="nl-NL" dirty="0" err="1">
                <a:effectLst/>
                <a:latin typeface="Helvetica" pitchFamily="2" charset="0"/>
              </a:rPr>
              <a:t>States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for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the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definition</a:t>
            </a:r>
            <a:r>
              <a:rPr lang="nl-NL" dirty="0">
                <a:effectLst/>
                <a:latin typeface="Helvetica" pitchFamily="2" charset="0"/>
              </a:rPr>
              <a:t> of </a:t>
            </a:r>
            <a:r>
              <a:rPr lang="nl-NL" dirty="0" err="1">
                <a:effectLst/>
                <a:latin typeface="Helvetica" pitchFamily="2" charset="0"/>
              </a:rPr>
              <a:t>their</a:t>
            </a:r>
            <a:r>
              <a:rPr lang="nl-NL" dirty="0">
                <a:effectLst/>
                <a:latin typeface="Helvetica" pitchFamily="2" charset="0"/>
              </a:rPr>
              <a:t> health policy, </a:t>
            </a:r>
            <a:r>
              <a:rPr lang="nl-NL" dirty="0" err="1">
                <a:effectLst/>
                <a:latin typeface="Helvetica" pitchFamily="2" charset="0"/>
              </a:rPr>
              <a:t>and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for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the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organisation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and</a:t>
            </a:r>
            <a:r>
              <a:rPr lang="nl-NL" dirty="0">
                <a:effectLst/>
                <a:latin typeface="Helvetica" pitchFamily="2" charset="0"/>
              </a:rPr>
              <a:t> delivery of health services </a:t>
            </a:r>
            <a:r>
              <a:rPr lang="nl-NL" dirty="0" err="1">
                <a:effectLst/>
                <a:latin typeface="Helvetica" pitchFamily="2" charset="0"/>
              </a:rPr>
              <a:t>and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medical</a:t>
            </a:r>
            <a:r>
              <a:rPr lang="nl-NL" dirty="0">
                <a:effectLst/>
                <a:latin typeface="Helvetica" pitchFamily="2" charset="0"/>
              </a:rPr>
              <a:t> care, </a:t>
            </a:r>
            <a:r>
              <a:rPr lang="nl-NL" b="1" dirty="0" err="1">
                <a:effectLst/>
                <a:latin typeface="Helvetica" pitchFamily="2" charset="0"/>
              </a:rPr>
              <a:t>SoHO</a:t>
            </a:r>
            <a:r>
              <a:rPr lang="nl-NL" b="1" dirty="0">
                <a:effectLst/>
                <a:latin typeface="Helvetica" pitchFamily="2" charset="0"/>
              </a:rPr>
              <a:t> </a:t>
            </a:r>
            <a:r>
              <a:rPr lang="nl-NL" b="1" dirty="0" err="1">
                <a:effectLst/>
                <a:latin typeface="Helvetica" pitchFamily="2" charset="0"/>
              </a:rPr>
              <a:t>donation</a:t>
            </a:r>
            <a:r>
              <a:rPr lang="nl-NL" b="1" dirty="0">
                <a:effectLst/>
                <a:latin typeface="Helvetica" pitchFamily="2" charset="0"/>
              </a:rPr>
              <a:t> </a:t>
            </a:r>
            <a:r>
              <a:rPr lang="nl-NL" b="1" dirty="0" err="1">
                <a:effectLst/>
                <a:latin typeface="Helvetica" pitchFamily="2" charset="0"/>
              </a:rPr>
              <a:t>should</a:t>
            </a:r>
            <a:r>
              <a:rPr lang="nl-NL" b="1" dirty="0">
                <a:effectLst/>
                <a:latin typeface="Helvetica" pitchFamily="2" charset="0"/>
              </a:rPr>
              <a:t> </a:t>
            </a:r>
            <a:r>
              <a:rPr lang="nl-NL" b="1" dirty="0" err="1">
                <a:effectLst/>
                <a:latin typeface="Helvetica" pitchFamily="2" charset="0"/>
              </a:rPr>
              <a:t>be</a:t>
            </a:r>
            <a:r>
              <a:rPr lang="nl-NL" b="1" dirty="0">
                <a:effectLst/>
                <a:latin typeface="Helvetica" pitchFamily="2" charset="0"/>
              </a:rPr>
              <a:t> </a:t>
            </a:r>
            <a:r>
              <a:rPr lang="nl-NL" b="1" dirty="0" err="1">
                <a:effectLst/>
                <a:latin typeface="Helvetica" pitchFamily="2" charset="0"/>
              </a:rPr>
              <a:t>voluntary</a:t>
            </a:r>
            <a:r>
              <a:rPr lang="nl-NL" b="1" dirty="0">
                <a:effectLst/>
                <a:latin typeface="Helvetica" pitchFamily="2" charset="0"/>
              </a:rPr>
              <a:t> </a:t>
            </a:r>
            <a:r>
              <a:rPr lang="nl-NL" b="1" dirty="0" err="1">
                <a:effectLst/>
                <a:latin typeface="Helvetica" pitchFamily="2" charset="0"/>
              </a:rPr>
              <a:t>and</a:t>
            </a:r>
            <a:r>
              <a:rPr lang="nl-NL" b="1" dirty="0">
                <a:effectLst/>
                <a:latin typeface="Helvetica" pitchFamily="2" charset="0"/>
              </a:rPr>
              <a:t> </a:t>
            </a:r>
            <a:r>
              <a:rPr lang="nl-NL" b="1" dirty="0" err="1">
                <a:effectLst/>
                <a:latin typeface="Helvetica" pitchFamily="2" charset="0"/>
              </a:rPr>
              <a:t>un</a:t>
            </a:r>
            <a:r>
              <a:rPr lang="nl-NL" dirty="0" err="1">
                <a:effectLst/>
                <a:latin typeface="Helvetica" pitchFamily="2" charset="0"/>
              </a:rPr>
              <a:t>paid</a:t>
            </a:r>
            <a:r>
              <a:rPr lang="nl-NL" dirty="0">
                <a:effectLst/>
                <a:latin typeface="Helvetica" pitchFamily="2" charset="0"/>
              </a:rPr>
              <a:t>, </a:t>
            </a:r>
            <a:r>
              <a:rPr lang="nl-NL" dirty="0" err="1">
                <a:effectLst/>
                <a:latin typeface="Helvetica" pitchFamily="2" charset="0"/>
              </a:rPr>
              <a:t>and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be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founded</a:t>
            </a:r>
            <a:r>
              <a:rPr lang="nl-NL" dirty="0">
                <a:effectLst/>
                <a:latin typeface="Helvetica" pitchFamily="2" charset="0"/>
              </a:rPr>
              <a:t> on </a:t>
            </a:r>
            <a:r>
              <a:rPr lang="nl-NL" dirty="0" err="1">
                <a:effectLst/>
                <a:latin typeface="Helvetica" pitchFamily="2" charset="0"/>
              </a:rPr>
              <a:t>the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principles</a:t>
            </a:r>
            <a:r>
              <a:rPr lang="nl-NL" dirty="0">
                <a:effectLst/>
                <a:latin typeface="Helvetica" pitchFamily="2" charset="0"/>
              </a:rPr>
              <a:t> of </a:t>
            </a:r>
            <a:r>
              <a:rPr lang="nl-NL" b="1" dirty="0" err="1">
                <a:effectLst/>
                <a:latin typeface="Helvetica" pitchFamily="2" charset="0"/>
              </a:rPr>
              <a:t>altruism</a:t>
            </a:r>
            <a:r>
              <a:rPr lang="nl-NL" dirty="0">
                <a:effectLst/>
                <a:latin typeface="Helvetica" pitchFamily="2" charset="0"/>
              </a:rPr>
              <a:t> of </a:t>
            </a:r>
            <a:r>
              <a:rPr lang="nl-NL" dirty="0" err="1">
                <a:effectLst/>
                <a:latin typeface="Helvetica" pitchFamily="2" charset="0"/>
              </a:rPr>
              <a:t>the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SoHO</a:t>
            </a:r>
            <a:r>
              <a:rPr lang="nl-NL" dirty="0">
                <a:effectLst/>
                <a:latin typeface="Helvetica" pitchFamily="2" charset="0"/>
              </a:rPr>
              <a:t> donor </a:t>
            </a:r>
            <a:r>
              <a:rPr lang="nl-NL" dirty="0" err="1">
                <a:effectLst/>
                <a:latin typeface="Helvetica" pitchFamily="2" charset="0"/>
              </a:rPr>
              <a:t>and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b="1" dirty="0" err="1">
                <a:effectLst/>
                <a:latin typeface="Helvetica" pitchFamily="2" charset="0"/>
              </a:rPr>
              <a:t>solidarity</a:t>
            </a:r>
            <a:r>
              <a:rPr lang="nl-NL" b="1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between</a:t>
            </a:r>
            <a:r>
              <a:rPr lang="nl-NL" dirty="0">
                <a:effectLst/>
                <a:latin typeface="Helvetica" pitchFamily="2" charset="0"/>
              </a:rPr>
              <a:t> donor </a:t>
            </a:r>
            <a:r>
              <a:rPr lang="nl-NL" dirty="0" err="1">
                <a:effectLst/>
                <a:latin typeface="Helvetica" pitchFamily="2" charset="0"/>
              </a:rPr>
              <a:t>and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recipient</a:t>
            </a:r>
            <a:r>
              <a:rPr lang="nl-NL" dirty="0">
                <a:effectLst/>
                <a:latin typeface="Helvetica" pitchFamily="2" charset="0"/>
              </a:rPr>
              <a:t>. </a:t>
            </a:r>
            <a:r>
              <a:rPr lang="nl-NL" dirty="0" err="1">
                <a:effectLst/>
                <a:latin typeface="Helvetica" pitchFamily="2" charset="0"/>
              </a:rPr>
              <a:t>Such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solidarity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should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be</a:t>
            </a:r>
            <a:r>
              <a:rPr lang="nl-NL" dirty="0">
                <a:effectLst/>
                <a:latin typeface="Helvetica" pitchFamily="2" charset="0"/>
              </a:rPr>
              <a:t> built </a:t>
            </a:r>
            <a:r>
              <a:rPr lang="nl-NL" dirty="0" err="1">
                <a:effectLst/>
                <a:latin typeface="Helvetica" pitchFamily="2" charset="0"/>
              </a:rPr>
              <a:t>from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the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local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and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regional</a:t>
            </a:r>
            <a:r>
              <a:rPr lang="nl-NL" dirty="0">
                <a:effectLst/>
                <a:latin typeface="Helvetica" pitchFamily="2" charset="0"/>
              </a:rPr>
              <a:t> levels up </a:t>
            </a:r>
            <a:r>
              <a:rPr lang="nl-NL" dirty="0" err="1">
                <a:effectLst/>
                <a:latin typeface="Helvetica" pitchFamily="2" charset="0"/>
              </a:rPr>
              <a:t>to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the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national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and</a:t>
            </a:r>
            <a:r>
              <a:rPr lang="nl-NL" dirty="0">
                <a:effectLst/>
                <a:latin typeface="Helvetica" pitchFamily="2" charset="0"/>
              </a:rPr>
              <a:t> Union levels, </a:t>
            </a:r>
            <a:r>
              <a:rPr lang="nl-NL" dirty="0" err="1">
                <a:effectLst/>
                <a:latin typeface="Helvetica" pitchFamily="2" charset="0"/>
              </a:rPr>
              <a:t>aiming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for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self-sufficiency</a:t>
            </a:r>
            <a:r>
              <a:rPr lang="nl-NL" dirty="0">
                <a:effectLst/>
                <a:latin typeface="Helvetica" pitchFamily="2" charset="0"/>
              </a:rPr>
              <a:t> of </a:t>
            </a:r>
            <a:r>
              <a:rPr lang="nl-NL" dirty="0" err="1">
                <a:effectLst/>
                <a:latin typeface="Helvetica" pitchFamily="2" charset="0"/>
              </a:rPr>
              <a:t>critical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SoHO</a:t>
            </a:r>
            <a:r>
              <a:rPr lang="nl-NL" dirty="0">
                <a:effectLst/>
                <a:latin typeface="Helvetica" pitchFamily="2" charset="0"/>
              </a:rPr>
              <a:t>, </a:t>
            </a:r>
            <a:r>
              <a:rPr lang="nl-NL" dirty="0" err="1">
                <a:effectLst/>
                <a:latin typeface="Helvetica" pitchFamily="2" charset="0"/>
              </a:rPr>
              <a:t>and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spreading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the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responsibility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for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donation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evenly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across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the</a:t>
            </a:r>
            <a:r>
              <a:rPr lang="nl-NL" dirty="0">
                <a:effectLst/>
                <a:latin typeface="Helvetica" pitchFamily="2" charset="0"/>
              </a:rPr>
              <a:t> Union </a:t>
            </a:r>
            <a:r>
              <a:rPr lang="nl-NL" dirty="0" err="1">
                <a:effectLst/>
                <a:latin typeface="Helvetica" pitchFamily="2" charset="0"/>
              </a:rPr>
              <a:t>population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to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the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extent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possible</a:t>
            </a:r>
            <a:r>
              <a:rPr lang="nl-NL" dirty="0">
                <a:effectLst/>
                <a:latin typeface="Helvetica" pitchFamily="2" charset="0"/>
              </a:rPr>
              <a:t>. </a:t>
            </a:r>
            <a:r>
              <a:rPr lang="nl-NL" b="1" dirty="0" err="1">
                <a:effectLst/>
                <a:latin typeface="Helvetica" pitchFamily="2" charset="0"/>
              </a:rPr>
              <a:t>Voluntary</a:t>
            </a:r>
            <a:r>
              <a:rPr lang="nl-NL" b="1" dirty="0">
                <a:effectLst/>
                <a:latin typeface="Helvetica" pitchFamily="2" charset="0"/>
              </a:rPr>
              <a:t> </a:t>
            </a:r>
            <a:r>
              <a:rPr lang="nl-NL" b="1" dirty="0" err="1">
                <a:effectLst/>
                <a:latin typeface="Helvetica" pitchFamily="2" charset="0"/>
              </a:rPr>
              <a:t>and</a:t>
            </a:r>
            <a:r>
              <a:rPr lang="nl-NL" b="1" dirty="0">
                <a:effectLst/>
                <a:latin typeface="Helvetica" pitchFamily="2" charset="0"/>
              </a:rPr>
              <a:t> </a:t>
            </a:r>
            <a:r>
              <a:rPr lang="nl-NL" b="1" dirty="0" err="1">
                <a:effectLst/>
                <a:latin typeface="Helvetica" pitchFamily="2" charset="0"/>
              </a:rPr>
              <a:t>unpaid</a:t>
            </a:r>
            <a:r>
              <a:rPr lang="nl-NL" b="1" dirty="0">
                <a:effectLst/>
                <a:latin typeface="Helvetica" pitchFamily="2" charset="0"/>
              </a:rPr>
              <a:t> </a:t>
            </a:r>
            <a:r>
              <a:rPr lang="nl-NL" b="1" dirty="0" err="1">
                <a:effectLst/>
                <a:latin typeface="Helvetica" pitchFamily="2" charset="0"/>
              </a:rPr>
              <a:t>SoHO</a:t>
            </a:r>
            <a:r>
              <a:rPr lang="nl-NL" b="1" dirty="0">
                <a:effectLst/>
                <a:latin typeface="Helvetica" pitchFamily="2" charset="0"/>
              </a:rPr>
              <a:t> </a:t>
            </a:r>
            <a:r>
              <a:rPr lang="nl-NL" b="1" dirty="0" err="1">
                <a:effectLst/>
                <a:latin typeface="Helvetica" pitchFamily="2" charset="0"/>
              </a:rPr>
              <a:t>donation</a:t>
            </a:r>
            <a:r>
              <a:rPr lang="nl-NL" b="1" dirty="0">
                <a:effectLst/>
                <a:latin typeface="Helvetica" pitchFamily="2" charset="0"/>
              </a:rPr>
              <a:t> </a:t>
            </a:r>
            <a:r>
              <a:rPr lang="nl-NL" b="1" dirty="0" err="1">
                <a:effectLst/>
                <a:latin typeface="Helvetica" pitchFamily="2" charset="0"/>
              </a:rPr>
              <a:t>contributes</a:t>
            </a:r>
            <a:r>
              <a:rPr lang="nl-NL" b="1" dirty="0">
                <a:effectLst/>
                <a:latin typeface="Helvetica" pitchFamily="2" charset="0"/>
              </a:rPr>
              <a:t> </a:t>
            </a:r>
            <a:r>
              <a:rPr lang="nl-NL" b="1" dirty="0" err="1">
                <a:effectLst/>
                <a:latin typeface="Helvetica" pitchFamily="2" charset="0"/>
              </a:rPr>
              <a:t>to</a:t>
            </a:r>
            <a:r>
              <a:rPr lang="nl-NL" b="1" dirty="0">
                <a:effectLst/>
                <a:latin typeface="Helvetica" pitchFamily="2" charset="0"/>
              </a:rPr>
              <a:t> </a:t>
            </a:r>
            <a:r>
              <a:rPr lang="nl-NL" b="1" dirty="0" err="1">
                <a:effectLst/>
                <a:latin typeface="Helvetica" pitchFamily="2" charset="0"/>
              </a:rPr>
              <a:t>the</a:t>
            </a:r>
            <a:r>
              <a:rPr lang="nl-NL" b="1" dirty="0">
                <a:effectLst/>
                <a:latin typeface="Helvetica" pitchFamily="2" charset="0"/>
              </a:rPr>
              <a:t> respect </a:t>
            </a:r>
            <a:r>
              <a:rPr lang="nl-NL" b="1" dirty="0" err="1">
                <a:effectLst/>
                <a:latin typeface="Helvetica" pitchFamily="2" charset="0"/>
              </a:rPr>
              <a:t>for</a:t>
            </a:r>
            <a:r>
              <a:rPr lang="nl-NL" b="1" dirty="0">
                <a:effectLst/>
                <a:latin typeface="Helvetica" pitchFamily="2" charset="0"/>
              </a:rPr>
              <a:t> human </a:t>
            </a:r>
            <a:r>
              <a:rPr lang="nl-NL" b="1" dirty="0" err="1">
                <a:effectLst/>
                <a:latin typeface="Helvetica" pitchFamily="2" charset="0"/>
              </a:rPr>
              <a:t>dignity</a:t>
            </a:r>
            <a:r>
              <a:rPr lang="nl-NL" b="1" dirty="0">
                <a:effectLst/>
                <a:latin typeface="Helvetica" pitchFamily="2" charset="0"/>
              </a:rPr>
              <a:t> </a:t>
            </a:r>
            <a:r>
              <a:rPr lang="nl-NL" b="1" dirty="0" err="1">
                <a:effectLst/>
                <a:latin typeface="Helvetica" pitchFamily="2" charset="0"/>
              </a:rPr>
              <a:t>and</a:t>
            </a:r>
            <a:r>
              <a:rPr lang="nl-NL" b="1" dirty="0">
                <a:effectLst/>
                <a:latin typeface="Helvetica" pitchFamily="2" charset="0"/>
              </a:rPr>
              <a:t> </a:t>
            </a:r>
            <a:r>
              <a:rPr lang="nl-NL" b="1" dirty="0" err="1">
                <a:effectLst/>
                <a:latin typeface="Helvetica" pitchFamily="2" charset="0"/>
              </a:rPr>
              <a:t>to</a:t>
            </a:r>
            <a:r>
              <a:rPr lang="nl-NL" b="1" dirty="0">
                <a:effectLst/>
                <a:latin typeface="Helvetica" pitchFamily="2" charset="0"/>
              </a:rPr>
              <a:t> </a:t>
            </a:r>
            <a:r>
              <a:rPr lang="nl-NL" b="1" dirty="0" err="1">
                <a:effectLst/>
                <a:latin typeface="Helvetica" pitchFamily="2" charset="0"/>
              </a:rPr>
              <a:t>protecting</a:t>
            </a:r>
            <a:r>
              <a:rPr lang="nl-NL" b="1" dirty="0">
                <a:effectLst/>
                <a:latin typeface="Helvetica" pitchFamily="2" charset="0"/>
              </a:rPr>
              <a:t> </a:t>
            </a:r>
            <a:r>
              <a:rPr lang="nl-NL" b="1" dirty="0" err="1">
                <a:effectLst/>
                <a:latin typeface="Helvetica" pitchFamily="2" charset="0"/>
              </a:rPr>
              <a:t>the</a:t>
            </a:r>
            <a:r>
              <a:rPr lang="nl-NL" b="1" dirty="0">
                <a:effectLst/>
                <a:latin typeface="Helvetica" pitchFamily="2" charset="0"/>
              </a:rPr>
              <a:t> most </a:t>
            </a:r>
            <a:r>
              <a:rPr lang="nl-NL" b="1" dirty="0" err="1">
                <a:effectLst/>
                <a:latin typeface="Helvetica" pitchFamily="2" charset="0"/>
              </a:rPr>
              <a:t>vulnerable</a:t>
            </a:r>
            <a:r>
              <a:rPr lang="nl-NL" b="1" dirty="0">
                <a:effectLst/>
                <a:latin typeface="Helvetica" pitchFamily="2" charset="0"/>
              </a:rPr>
              <a:t> persons in society. </a:t>
            </a:r>
            <a:r>
              <a:rPr lang="nl-NL" dirty="0">
                <a:effectLst/>
                <a:latin typeface="Helvetica" pitchFamily="2" charset="0"/>
              </a:rPr>
              <a:t>It </a:t>
            </a:r>
            <a:r>
              <a:rPr lang="nl-NL" dirty="0" err="1">
                <a:effectLst/>
                <a:latin typeface="Helvetica" pitchFamily="2" charset="0"/>
              </a:rPr>
              <a:t>also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contributes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to</a:t>
            </a:r>
            <a:r>
              <a:rPr lang="nl-NL" dirty="0">
                <a:effectLst/>
                <a:latin typeface="Helvetica" pitchFamily="2" charset="0"/>
              </a:rPr>
              <a:t> high </a:t>
            </a:r>
            <a:r>
              <a:rPr lang="nl-NL" dirty="0" err="1">
                <a:effectLst/>
                <a:latin typeface="Helvetica" pitchFamily="2" charset="0"/>
              </a:rPr>
              <a:t>safety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standards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for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SoHO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and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therefore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to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the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protection</a:t>
            </a:r>
            <a:r>
              <a:rPr lang="nl-NL" dirty="0">
                <a:effectLst/>
                <a:latin typeface="Helvetica" pitchFamily="2" charset="0"/>
              </a:rPr>
              <a:t> of human health, </a:t>
            </a:r>
            <a:r>
              <a:rPr lang="nl-NL" dirty="0" err="1">
                <a:effectLst/>
                <a:latin typeface="Helvetica" pitchFamily="2" charset="0"/>
              </a:rPr>
              <a:t>increasing</a:t>
            </a:r>
            <a:r>
              <a:rPr lang="nl-NL" dirty="0">
                <a:effectLst/>
                <a:latin typeface="Helvetica" pitchFamily="2" charset="0"/>
              </a:rPr>
              <a:t> public trust in </a:t>
            </a:r>
            <a:r>
              <a:rPr lang="nl-NL" dirty="0" err="1">
                <a:effectLst/>
                <a:latin typeface="Helvetica" pitchFamily="2" charset="0"/>
              </a:rPr>
              <a:t>donation</a:t>
            </a:r>
            <a:r>
              <a:rPr lang="nl-NL" dirty="0">
                <a:effectLst/>
                <a:latin typeface="Helvetica" pitchFamily="2" charset="0"/>
              </a:rPr>
              <a:t> systems.</a:t>
            </a:r>
          </a:p>
        </p:txBody>
      </p:sp>
    </p:spTree>
    <p:extLst>
      <p:ext uri="{BB962C8B-B14F-4D97-AF65-F5344CB8AC3E}">
        <p14:creationId xmlns:p14="http://schemas.microsoft.com/office/powerpoint/2010/main" val="2861630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ACB93B-C9CB-16F6-32E6-AD566483EAD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1890" y="2309813"/>
            <a:ext cx="7970109" cy="2559050"/>
          </a:xfrm>
        </p:spPr>
        <p:txBody>
          <a:bodyPr>
            <a:normAutofit/>
          </a:bodyPr>
          <a:lstStyle/>
          <a:p>
            <a:r>
              <a:rPr lang="nl-NL" i="1" dirty="0" err="1">
                <a:effectLst/>
                <a:latin typeface="Helvetica" pitchFamily="2" charset="0"/>
              </a:rPr>
              <a:t>Article</a:t>
            </a:r>
            <a:r>
              <a:rPr lang="nl-NL" i="1" dirty="0">
                <a:effectLst/>
                <a:latin typeface="Helvetica" pitchFamily="2" charset="0"/>
              </a:rPr>
              <a:t> 53</a:t>
            </a:r>
            <a:endParaRPr lang="nl-NL" dirty="0">
              <a:effectLst/>
              <a:latin typeface="Helvetica" pitchFamily="2" charset="0"/>
            </a:endParaRPr>
          </a:p>
          <a:p>
            <a:r>
              <a:rPr lang="nl-NL" b="1" dirty="0">
                <a:effectLst/>
                <a:latin typeface="Helvetica" pitchFamily="2" charset="0"/>
              </a:rPr>
              <a:t>Standards </a:t>
            </a:r>
            <a:r>
              <a:rPr lang="nl-NL" b="1" dirty="0" err="1">
                <a:effectLst/>
                <a:latin typeface="Helvetica" pitchFamily="2" charset="0"/>
              </a:rPr>
              <a:t>concerning</a:t>
            </a:r>
            <a:r>
              <a:rPr lang="nl-NL" b="1" dirty="0">
                <a:effectLst/>
                <a:latin typeface="Helvetica" pitchFamily="2" charset="0"/>
              </a:rPr>
              <a:t> </a:t>
            </a:r>
            <a:r>
              <a:rPr lang="nl-NL" b="1" dirty="0" err="1">
                <a:effectLst/>
                <a:latin typeface="Helvetica" pitchFamily="2" charset="0"/>
              </a:rPr>
              <a:t>SoHO</a:t>
            </a:r>
            <a:r>
              <a:rPr lang="nl-NL" b="1" dirty="0">
                <a:effectLst/>
                <a:latin typeface="Helvetica" pitchFamily="2" charset="0"/>
              </a:rPr>
              <a:t> donor </a:t>
            </a:r>
            <a:r>
              <a:rPr lang="nl-NL" b="1" dirty="0" err="1">
                <a:effectLst/>
                <a:latin typeface="Helvetica" pitchFamily="2" charset="0"/>
              </a:rPr>
              <a:t>protection</a:t>
            </a:r>
            <a:endParaRPr lang="nl-NL" dirty="0">
              <a:effectLst/>
              <a:latin typeface="Helvetica" pitchFamily="2" charset="0"/>
            </a:endParaRPr>
          </a:p>
          <a:p>
            <a:r>
              <a:rPr lang="nl-NL" dirty="0">
                <a:effectLst/>
                <a:latin typeface="Helvetica" pitchFamily="2" charset="0"/>
              </a:rPr>
              <a:t>(d) </a:t>
            </a:r>
            <a:r>
              <a:rPr lang="nl-NL" dirty="0" err="1">
                <a:effectLst/>
                <a:latin typeface="Helvetica" pitchFamily="2" charset="0"/>
              </a:rPr>
              <a:t>ensure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that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SoHO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donation</a:t>
            </a:r>
            <a:r>
              <a:rPr lang="nl-NL" dirty="0">
                <a:effectLst/>
                <a:latin typeface="Helvetica" pitchFamily="2" charset="0"/>
              </a:rPr>
              <a:t> is </a:t>
            </a:r>
            <a:r>
              <a:rPr lang="nl-NL" dirty="0" err="1">
                <a:effectLst/>
                <a:latin typeface="Helvetica" pitchFamily="2" charset="0"/>
              </a:rPr>
              <a:t>voluntary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and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unpaid</a:t>
            </a:r>
            <a:r>
              <a:rPr lang="nl-NL" dirty="0">
                <a:effectLst/>
                <a:latin typeface="Helvetica" pitchFamily="2" charset="0"/>
              </a:rPr>
              <a:t>, </a:t>
            </a:r>
            <a:r>
              <a:rPr lang="nl-NL" dirty="0" err="1">
                <a:effectLst/>
                <a:latin typeface="Helvetica" pitchFamily="2" charset="0"/>
              </a:rPr>
              <a:t>pursuant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to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Article</a:t>
            </a:r>
            <a:r>
              <a:rPr lang="nl-NL" dirty="0">
                <a:effectLst/>
                <a:latin typeface="Helvetica" pitchFamily="2" charset="0"/>
              </a:rPr>
              <a:t> 54;</a:t>
            </a:r>
          </a:p>
          <a:p>
            <a:endParaRPr lang="nl-NL" dirty="0">
              <a:effectLst/>
              <a:latin typeface="Helvetica" pitchFamily="2" charset="0"/>
            </a:endParaRPr>
          </a:p>
          <a:p>
            <a:r>
              <a:rPr lang="nl-NL" i="1" dirty="0" err="1">
                <a:effectLst/>
                <a:latin typeface="Helvetica" pitchFamily="2" charset="0"/>
              </a:rPr>
              <a:t>Article</a:t>
            </a:r>
            <a:r>
              <a:rPr lang="nl-NL" i="1" dirty="0">
                <a:effectLst/>
                <a:latin typeface="Helvetica" pitchFamily="2" charset="0"/>
              </a:rPr>
              <a:t> 54</a:t>
            </a:r>
            <a:endParaRPr lang="nl-NL" dirty="0">
              <a:effectLst/>
              <a:latin typeface="Helvetica" pitchFamily="2" charset="0"/>
            </a:endParaRPr>
          </a:p>
          <a:p>
            <a:r>
              <a:rPr lang="nl-NL" b="1" dirty="0">
                <a:effectLst/>
                <a:latin typeface="Helvetica" pitchFamily="2" charset="0"/>
              </a:rPr>
              <a:t>Standards </a:t>
            </a:r>
            <a:r>
              <a:rPr lang="nl-NL" b="1" dirty="0" err="1">
                <a:effectLst/>
                <a:latin typeface="Helvetica" pitchFamily="2" charset="0"/>
              </a:rPr>
              <a:t>concerning</a:t>
            </a:r>
            <a:r>
              <a:rPr lang="nl-NL" b="1" dirty="0">
                <a:effectLst/>
                <a:latin typeface="Helvetica" pitchFamily="2" charset="0"/>
              </a:rPr>
              <a:t> </a:t>
            </a:r>
            <a:r>
              <a:rPr lang="nl-NL" b="1" dirty="0" err="1">
                <a:effectLst/>
                <a:latin typeface="Helvetica" pitchFamily="2" charset="0"/>
              </a:rPr>
              <a:t>voluntary</a:t>
            </a:r>
            <a:r>
              <a:rPr lang="nl-NL" b="1" dirty="0">
                <a:effectLst/>
                <a:latin typeface="Helvetica" pitchFamily="2" charset="0"/>
              </a:rPr>
              <a:t> </a:t>
            </a:r>
            <a:r>
              <a:rPr lang="nl-NL" b="1" dirty="0" err="1">
                <a:effectLst/>
                <a:latin typeface="Helvetica" pitchFamily="2" charset="0"/>
              </a:rPr>
              <a:t>and</a:t>
            </a:r>
            <a:r>
              <a:rPr lang="nl-NL" b="1" dirty="0">
                <a:effectLst/>
                <a:latin typeface="Helvetica" pitchFamily="2" charset="0"/>
              </a:rPr>
              <a:t> </a:t>
            </a:r>
            <a:r>
              <a:rPr lang="nl-NL" b="1" dirty="0" err="1">
                <a:effectLst/>
                <a:latin typeface="Helvetica" pitchFamily="2" charset="0"/>
              </a:rPr>
              <a:t>unpaid</a:t>
            </a:r>
            <a:r>
              <a:rPr lang="nl-NL" b="1" dirty="0">
                <a:effectLst/>
                <a:latin typeface="Helvetica" pitchFamily="2" charset="0"/>
              </a:rPr>
              <a:t> nature of </a:t>
            </a:r>
            <a:r>
              <a:rPr lang="nl-NL" b="1" dirty="0" err="1">
                <a:effectLst/>
                <a:latin typeface="Helvetica" pitchFamily="2" charset="0"/>
              </a:rPr>
              <a:t>SoHO</a:t>
            </a:r>
            <a:r>
              <a:rPr lang="nl-NL" b="1" dirty="0">
                <a:effectLst/>
                <a:latin typeface="Helvetica" pitchFamily="2" charset="0"/>
              </a:rPr>
              <a:t> </a:t>
            </a:r>
            <a:r>
              <a:rPr lang="nl-NL" b="1" dirty="0" err="1">
                <a:effectLst/>
                <a:latin typeface="Helvetica" pitchFamily="2" charset="0"/>
              </a:rPr>
              <a:t>donations</a:t>
            </a:r>
            <a:endParaRPr lang="nl-NL" dirty="0">
              <a:effectLst/>
              <a:latin typeface="Helvetica" pitchFamily="2" charset="0"/>
            </a:endParaRPr>
          </a:p>
          <a:p>
            <a:r>
              <a:rPr lang="nl-NL" dirty="0">
                <a:effectLst/>
                <a:latin typeface="Helvetica" pitchFamily="2" charset="0"/>
              </a:rPr>
              <a:t>1. </a:t>
            </a:r>
            <a:r>
              <a:rPr lang="nl-NL" dirty="0" err="1">
                <a:effectLst/>
                <a:latin typeface="Helvetica" pitchFamily="2" charset="0"/>
              </a:rPr>
              <a:t>SoHO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entities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shall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not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provide</a:t>
            </a:r>
            <a:r>
              <a:rPr lang="nl-NL" dirty="0">
                <a:effectLst/>
                <a:latin typeface="Helvetica" pitchFamily="2" charset="0"/>
              </a:rPr>
              <a:t> financial incentives or </a:t>
            </a:r>
            <a:r>
              <a:rPr lang="nl-NL" dirty="0" err="1">
                <a:effectLst/>
                <a:latin typeface="Helvetica" pitchFamily="2" charset="0"/>
              </a:rPr>
              <a:t>inducements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to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SoHO</a:t>
            </a:r>
            <a:r>
              <a:rPr lang="nl-NL" dirty="0">
                <a:effectLst/>
                <a:latin typeface="Helvetica" pitchFamily="2" charset="0"/>
              </a:rPr>
              <a:t> donors or </a:t>
            </a:r>
            <a:r>
              <a:rPr lang="nl-NL" dirty="0" err="1">
                <a:effectLst/>
                <a:latin typeface="Helvetica" pitchFamily="2" charset="0"/>
              </a:rPr>
              <a:t>any</a:t>
            </a:r>
            <a:r>
              <a:rPr lang="nl-NL" dirty="0">
                <a:effectLst/>
                <a:latin typeface="Helvetica" pitchFamily="2" charset="0"/>
              </a:rPr>
              <a:t> persons </a:t>
            </a:r>
            <a:r>
              <a:rPr lang="nl-NL" dirty="0" err="1">
                <a:effectLst/>
                <a:latin typeface="Helvetica" pitchFamily="2" charset="0"/>
              </a:rPr>
              <a:t>granting</a:t>
            </a:r>
            <a:r>
              <a:rPr lang="nl-NL" dirty="0">
                <a:effectLst/>
                <a:latin typeface="Helvetica" pitchFamily="2" charset="0"/>
              </a:rPr>
              <a:t> consent on </a:t>
            </a:r>
            <a:r>
              <a:rPr lang="nl-NL" dirty="0" err="1">
                <a:effectLst/>
                <a:latin typeface="Helvetica" pitchFamily="2" charset="0"/>
              </a:rPr>
              <a:t>their</a:t>
            </a:r>
            <a:r>
              <a:rPr lang="nl-NL" dirty="0">
                <a:effectLst/>
                <a:latin typeface="Helvetica" pitchFamily="2" charset="0"/>
              </a:rPr>
              <a:t> </a:t>
            </a:r>
            <a:r>
              <a:rPr lang="nl-NL" dirty="0" err="1">
                <a:effectLst/>
                <a:latin typeface="Helvetica" pitchFamily="2" charset="0"/>
              </a:rPr>
              <a:t>behalf</a:t>
            </a:r>
            <a:r>
              <a:rPr lang="nl-NL" dirty="0">
                <a:effectLst/>
                <a:latin typeface="Helvetica" pitchFamily="2" charset="0"/>
              </a:rPr>
              <a:t>.</a:t>
            </a:r>
          </a:p>
          <a:p>
            <a:r>
              <a:rPr lang="nl-NL" dirty="0">
                <a:effectLst/>
                <a:latin typeface="Helvetica" pitchFamily="2" charset="0"/>
              </a:rPr>
              <a:t>…..</a:t>
            </a:r>
            <a:br>
              <a:rPr lang="nl-NL" dirty="0">
                <a:effectLst/>
                <a:latin typeface="Helvetica" pitchFamily="2" charset="0"/>
              </a:rPr>
            </a:br>
            <a:endParaRPr lang="nl-NL" dirty="0">
              <a:effectLst/>
              <a:latin typeface="Helvetica" pitchFamily="2" charset="0"/>
            </a:endParaRPr>
          </a:p>
          <a:p>
            <a:endParaRPr lang="en-GB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CA8C11B-78F5-B00D-2AFF-4AABD02350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1892" y="917575"/>
            <a:ext cx="7970108" cy="465138"/>
          </a:xfrm>
        </p:spPr>
        <p:txBody>
          <a:bodyPr>
            <a:normAutofit/>
          </a:bodyPr>
          <a:lstStyle/>
          <a:p>
            <a:r>
              <a:rPr lang="en-GB" dirty="0"/>
              <a:t>EU </a:t>
            </a:r>
            <a:r>
              <a:rPr lang="en-GB" dirty="0" err="1"/>
              <a:t>SoHO</a:t>
            </a:r>
            <a:r>
              <a:rPr lang="en-GB" dirty="0"/>
              <a:t> </a:t>
            </a:r>
            <a:r>
              <a:rPr lang="nl-NL" b="1" dirty="0">
                <a:effectLst/>
                <a:latin typeface="Helvetica" pitchFamily="2" charset="0"/>
              </a:rPr>
              <a:t>REGULATION (EU) 2024/1938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835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A1C94A-AD71-C5E3-F512-3B3F75AFD0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0702" y="917575"/>
            <a:ext cx="8011297" cy="465138"/>
          </a:xfrm>
        </p:spPr>
        <p:txBody>
          <a:bodyPr/>
          <a:lstStyle/>
          <a:p>
            <a:r>
              <a:rPr lang="en-GB" dirty="0"/>
              <a:t>The session of today.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3BFE34-5436-F87A-CA65-F4FE799CEE8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0702" y="2309813"/>
            <a:ext cx="8011298" cy="2559050"/>
          </a:xfrm>
        </p:spPr>
        <p:txBody>
          <a:bodyPr>
            <a:noAutofit/>
          </a:bodyPr>
          <a:lstStyle/>
          <a:p>
            <a:r>
              <a:rPr lang="en-GB" sz="2400" dirty="0"/>
              <a:t>Four countries will share their experience transferring from mainly family replacement donation to VNRBD:</a:t>
            </a:r>
          </a:p>
          <a:p>
            <a:endParaRPr lang="en-GB" sz="2400" dirty="0"/>
          </a:p>
          <a:p>
            <a:r>
              <a:rPr lang="en-GB" sz="2400" dirty="0" err="1"/>
              <a:t>Lituania</a:t>
            </a:r>
            <a:r>
              <a:rPr lang="en-GB" sz="2400" dirty="0"/>
              <a:t> (EU </a:t>
            </a:r>
            <a:r>
              <a:rPr lang="en-GB" sz="2400" dirty="0" err="1"/>
              <a:t>SoHO</a:t>
            </a:r>
            <a:r>
              <a:rPr lang="en-GB" sz="2400" dirty="0"/>
              <a:t>)</a:t>
            </a:r>
          </a:p>
          <a:p>
            <a:r>
              <a:rPr lang="en-GB" sz="2400" dirty="0" err="1"/>
              <a:t>Türkiye</a:t>
            </a:r>
            <a:r>
              <a:rPr lang="en-GB" sz="2400" dirty="0"/>
              <a:t> (follows EU </a:t>
            </a:r>
            <a:r>
              <a:rPr lang="en-GB" sz="2400" dirty="0" err="1"/>
              <a:t>SoHO</a:t>
            </a:r>
            <a:r>
              <a:rPr lang="en-GB" sz="2400" dirty="0"/>
              <a:t>)</a:t>
            </a:r>
          </a:p>
          <a:p>
            <a:r>
              <a:rPr lang="en-GB" sz="2400" dirty="0"/>
              <a:t>Georgia (follows EU </a:t>
            </a:r>
            <a:r>
              <a:rPr lang="en-GB" sz="2400" dirty="0" err="1"/>
              <a:t>SoHO</a:t>
            </a:r>
            <a:r>
              <a:rPr lang="en-GB" sz="2400" dirty="0"/>
              <a:t>, association)</a:t>
            </a:r>
          </a:p>
          <a:p>
            <a:r>
              <a:rPr lang="en-GB" sz="2400" dirty="0"/>
              <a:t>Sri Lanka (first to receive the ISBT developing country award)</a:t>
            </a:r>
          </a:p>
        </p:txBody>
      </p:sp>
    </p:spTree>
    <p:extLst>
      <p:ext uri="{BB962C8B-B14F-4D97-AF65-F5344CB8AC3E}">
        <p14:creationId xmlns:p14="http://schemas.microsoft.com/office/powerpoint/2010/main" val="2646077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103EAD24-6236-1C58-8BC6-C409BCFA3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464E0C3-3DEB-8926-AC2A-F79C9DE1F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B74C3CA3-956D-4E4B-B5F3-86E633D39F76}" type="slidenum">
              <a:rPr lang="nl-NL" b="0" smtClean="0"/>
              <a:pPr/>
              <a:t>7</a:t>
            </a:fld>
            <a:endParaRPr lang="nl-NL" b="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6C3D47A-7420-4EBA-588F-406104B10C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068" y="2912576"/>
            <a:ext cx="2828787" cy="212159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240EB6F-71ED-51E8-0E17-3CBC75E64C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150" y="745481"/>
            <a:ext cx="2835105" cy="212632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4B949CF-6C04-FE33-AFCA-E4A56533C7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33" y="2895829"/>
            <a:ext cx="2831417" cy="212632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BFF20B8-7CF5-D4C1-43A6-7F819D0D68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8" y="757491"/>
            <a:ext cx="2831417" cy="212632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A1AF007-1454-4D38-2A12-79AA7641C4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750" y="745482"/>
            <a:ext cx="2835105" cy="2126329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3BDFF8EC-57F0-E312-9BA2-125BC2F0A40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4855" y="2907838"/>
            <a:ext cx="2835105" cy="212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31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E41FDDD-8EB0-F758-FC2F-1CF5DB1CDA4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12200" y="185738"/>
            <a:ext cx="431800" cy="171450"/>
          </a:xfrm>
        </p:spPr>
        <p:txBody>
          <a:bodyPr/>
          <a:lstStyle/>
          <a:p>
            <a:r>
              <a:rPr lang="nl-NL"/>
              <a:t> </a:t>
            </a:r>
            <a:fld id="{B74C3CA3-956D-4E4B-B5F3-86E633D39F76}" type="slidenum">
              <a:rPr lang="nl-NL" b="0" smtClean="0"/>
              <a:pPr/>
              <a:t>8</a:t>
            </a:fld>
            <a:endParaRPr lang="nl-NL" b="0" dirty="0"/>
          </a:p>
        </p:txBody>
      </p:sp>
    </p:spTree>
    <p:extLst>
      <p:ext uri="{BB962C8B-B14F-4D97-AF65-F5344CB8AC3E}">
        <p14:creationId xmlns:p14="http://schemas.microsoft.com/office/powerpoint/2010/main" val="215016966"/>
      </p:ext>
    </p:extLst>
  </p:cSld>
  <p:clrMapOvr>
    <a:masterClrMapping/>
  </p:clrMapOvr>
</p:sld>
</file>

<file path=ppt/theme/theme1.xml><?xml version="1.0" encoding="utf-8"?>
<a:theme xmlns:a="http://schemas.openxmlformats.org/drawingml/2006/main" name="Sanquin-standaard">
  <a:themeElements>
    <a:clrScheme name="Sanquin_kleuren">
      <a:dk1>
        <a:sysClr val="windowText" lastClr="000000"/>
      </a:dk1>
      <a:lt1>
        <a:sysClr val="window" lastClr="FFFFFF"/>
      </a:lt1>
      <a:dk2>
        <a:srgbClr val="948DFF"/>
      </a:dk2>
      <a:lt2>
        <a:srgbClr val="42649B"/>
      </a:lt2>
      <a:accent1>
        <a:srgbClr val="FFA5FC"/>
      </a:accent1>
      <a:accent2>
        <a:srgbClr val="1CDBFC"/>
      </a:accent2>
      <a:accent3>
        <a:srgbClr val="FF9700"/>
      </a:accent3>
      <a:accent4>
        <a:srgbClr val="D8FFC5"/>
      </a:accent4>
      <a:accent5>
        <a:srgbClr val="46B472"/>
      </a:accent5>
      <a:accent6>
        <a:srgbClr val="C21A56"/>
      </a:accent6>
      <a:hlink>
        <a:srgbClr val="000000"/>
      </a:hlink>
      <a:folHlink>
        <a:srgbClr val="000000"/>
      </a:folHlink>
    </a:clrScheme>
    <a:fontScheme name="Segoe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QUIN-standaard-ppt-model.potx" id="{451634E7-16D4-485C-84A8-B74E241D1357}" vid="{F92EA2C6-D11F-469F-B9CF-43E2D40D5CA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19E7D0817F5448AEBCFEDF85947944" ma:contentTypeVersion="14" ma:contentTypeDescription="Een nieuw document maken." ma:contentTypeScope="" ma:versionID="ca1fff6abcce7fd0edbeffb66a73830c">
  <xsd:schema xmlns:xsd="http://www.w3.org/2001/XMLSchema" xmlns:xs="http://www.w3.org/2001/XMLSchema" xmlns:p="http://schemas.microsoft.com/office/2006/metadata/properties" xmlns:ns2="226bb0d9-941c-4c72-8b58-eec0f92f91f9" xmlns:ns3="390cec58-3f9b-4ba4-8a21-a3ec4dd383b8" targetNamespace="http://schemas.microsoft.com/office/2006/metadata/properties" ma:root="true" ma:fieldsID="62c6e46a416083380a54c833316e6934" ns2:_="" ns3:_="">
    <xsd:import namespace="226bb0d9-941c-4c72-8b58-eec0f92f91f9"/>
    <xsd:import namespace="390cec58-3f9b-4ba4-8a21-a3ec4dd383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bb0d9-941c-4c72-8b58-eec0f92f91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0f1cba57-224f-4b5e-856c-412f75d57d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cec58-3f9b-4ba4-8a21-a3ec4dd383b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a9674ad-d5c1-440c-aae0-4061e05cf5d0}" ma:internalName="TaxCatchAll" ma:showField="CatchAllData" ma:web="390cec58-3f9b-4ba4-8a21-a3ec4dd383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6bb0d9-941c-4c72-8b58-eec0f92f91f9">
      <Terms xmlns="http://schemas.microsoft.com/office/infopath/2007/PartnerControls"/>
    </lcf76f155ced4ddcb4097134ff3c332f>
    <TaxCatchAll xmlns="390cec58-3f9b-4ba4-8a21-a3ec4dd383b8" xsi:nil="true"/>
  </documentManagement>
</p:properties>
</file>

<file path=customXml/itemProps1.xml><?xml version="1.0" encoding="utf-8"?>
<ds:datastoreItem xmlns:ds="http://schemas.openxmlformats.org/officeDocument/2006/customXml" ds:itemID="{16B8B78F-3361-4A20-AAA5-C8A7B6B0121B}"/>
</file>

<file path=customXml/itemProps2.xml><?xml version="1.0" encoding="utf-8"?>
<ds:datastoreItem xmlns:ds="http://schemas.openxmlformats.org/officeDocument/2006/customXml" ds:itemID="{66BC544C-8BA7-437F-A0C1-749F31BC8E03}"/>
</file>

<file path=customXml/itemProps3.xml><?xml version="1.0" encoding="utf-8"?>
<ds:datastoreItem xmlns:ds="http://schemas.openxmlformats.org/officeDocument/2006/customXml" ds:itemID="{4962EA73-194D-4919-971A-DC507B810B8F}"/>
</file>

<file path=docProps/app.xml><?xml version="1.0" encoding="utf-8"?>
<Properties xmlns="http://schemas.openxmlformats.org/officeDocument/2006/extended-properties" xmlns:vt="http://schemas.openxmlformats.org/officeDocument/2006/docPropsVTypes">
  <Template>sanquin-standaard-ppt-model</Template>
  <TotalTime>10256</TotalTime>
  <Words>464</Words>
  <Application>Microsoft Macintosh PowerPoint</Application>
  <PresentationFormat>Diavoorstelling (16:9)</PresentationFormat>
  <Paragraphs>30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6" baseType="lpstr">
      <vt:lpstr>Arial</vt:lpstr>
      <vt:lpstr>Calibri</vt:lpstr>
      <vt:lpstr>Helvetica</vt:lpstr>
      <vt:lpstr>Noto Sans</vt:lpstr>
      <vt:lpstr>Segoe UI Light</vt:lpstr>
      <vt:lpstr>Segoe UI Semibold</vt:lpstr>
      <vt:lpstr>Times New Roman</vt:lpstr>
      <vt:lpstr>Sanquin-standaard</vt:lpstr>
      <vt:lpstr>Transition to VNRDB experience of 4 countries</vt:lpstr>
      <vt:lpstr>WHO:  Voluntary non-remunerated blood donation</vt:lpstr>
      <vt:lpstr>WHO Action Framework to advance universal access to safe, effective and quality-assured blood products </vt:lpstr>
      <vt:lpstr>EU SoHO REGULATION (EU) 2024/1938 </vt:lpstr>
      <vt:lpstr>EU SoHO REGULATION (EU) 2024/1938 </vt:lpstr>
      <vt:lpstr>The session of today.</vt:lpstr>
      <vt:lpstr>PowerPoint-presentatie</vt:lpstr>
      <vt:lpstr>PowerPoint-presentatie</vt:lpstr>
    </vt:vector>
  </TitlesOfParts>
  <Company>Sanquin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van de presentatie</dc:title>
  <dc:creator>Smid, Martin</dc:creator>
  <cp:lastModifiedBy>willem smid</cp:lastModifiedBy>
  <cp:revision>3</cp:revision>
  <dcterms:created xsi:type="dcterms:W3CDTF">2022-10-26T08:17:05Z</dcterms:created>
  <dcterms:modified xsi:type="dcterms:W3CDTF">2025-09-08T15:29:47Z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0x0101004619E7D0817F5448AEBCFEDF85947944</vt:lpwstr>
  </property>
</Properties>
</file>